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3.jpg" ContentType="image/jpeg"/>
  <Override PartName="/ppt/media/image7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94" r:id="rId2"/>
    <p:sldId id="295" r:id="rId3"/>
    <p:sldId id="257" r:id="rId4"/>
    <p:sldId id="258" r:id="rId5"/>
    <p:sldId id="259" r:id="rId6"/>
    <p:sldId id="296" r:id="rId7"/>
    <p:sldId id="260" r:id="rId8"/>
    <p:sldId id="261" r:id="rId9"/>
    <p:sldId id="262" r:id="rId10"/>
    <p:sldId id="264" r:id="rId11"/>
    <p:sldId id="270" r:id="rId12"/>
    <p:sldId id="269" r:id="rId13"/>
    <p:sldId id="301" r:id="rId14"/>
    <p:sldId id="280" r:id="rId15"/>
    <p:sldId id="304" r:id="rId16"/>
    <p:sldId id="271" r:id="rId17"/>
    <p:sldId id="303" r:id="rId18"/>
    <p:sldId id="305" r:id="rId19"/>
    <p:sldId id="290" r:id="rId20"/>
    <p:sldId id="323" r:id="rId21"/>
    <p:sldId id="291" r:id="rId22"/>
    <p:sldId id="292" r:id="rId23"/>
    <p:sldId id="309" r:id="rId24"/>
    <p:sldId id="328" r:id="rId25"/>
    <p:sldId id="313" r:id="rId26"/>
    <p:sldId id="316" r:id="rId27"/>
    <p:sldId id="263" r:id="rId28"/>
    <p:sldId id="278" r:id="rId29"/>
    <p:sldId id="329" r:id="rId30"/>
    <p:sldId id="299" r:id="rId31"/>
    <p:sldId id="300" r:id="rId32"/>
    <p:sldId id="320" r:id="rId33"/>
    <p:sldId id="281" r:id="rId34"/>
    <p:sldId id="306" r:id="rId35"/>
    <p:sldId id="287" r:id="rId36"/>
    <p:sldId id="288" r:id="rId37"/>
    <p:sldId id="321" r:id="rId38"/>
    <p:sldId id="308" r:id="rId39"/>
    <p:sldId id="322" r:id="rId40"/>
    <p:sldId id="331" r:id="rId41"/>
    <p:sldId id="332" r:id="rId42"/>
    <p:sldId id="333" r:id="rId43"/>
    <p:sldId id="334" r:id="rId44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3987"/>
  </p:normalViewPr>
  <p:slideViewPr>
    <p:cSldViewPr>
      <p:cViewPr>
        <p:scale>
          <a:sx n="102" d="100"/>
          <a:sy n="102" d="100"/>
        </p:scale>
        <p:origin x="1592" y="7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A2FB2-331B-4268-8E4E-69A9769F8FA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1EDBE3F-079C-40A6-B875-2C1F0B4197A9}">
      <dgm:prSet/>
      <dgm:spPr/>
      <dgm:t>
        <a:bodyPr/>
        <a:lstStyle/>
        <a:p>
          <a:r>
            <a:rPr lang="en-US"/>
            <a:t>BS in Mathematics</a:t>
          </a:r>
        </a:p>
      </dgm:t>
    </dgm:pt>
    <dgm:pt modelId="{CB74B296-5C00-42D7-81F0-6F43892DFA03}" type="parTrans" cxnId="{A4289992-EC2A-468B-ABAD-600F1D2B6249}">
      <dgm:prSet/>
      <dgm:spPr/>
      <dgm:t>
        <a:bodyPr/>
        <a:lstStyle/>
        <a:p>
          <a:endParaRPr lang="en-US"/>
        </a:p>
      </dgm:t>
    </dgm:pt>
    <dgm:pt modelId="{31CD5EB8-891B-406C-AF6B-0CF9E1D04FB3}" type="sibTrans" cxnId="{A4289992-EC2A-468B-ABAD-600F1D2B6249}">
      <dgm:prSet/>
      <dgm:spPr/>
      <dgm:t>
        <a:bodyPr/>
        <a:lstStyle/>
        <a:p>
          <a:endParaRPr lang="en-US"/>
        </a:p>
      </dgm:t>
    </dgm:pt>
    <dgm:pt modelId="{624FEC5A-8199-4CBB-864A-58011BDD4C33}">
      <dgm:prSet/>
      <dgm:spPr/>
      <dgm:t>
        <a:bodyPr/>
        <a:lstStyle/>
        <a:p>
          <a:r>
            <a:rPr lang="en-US"/>
            <a:t>MS in Computer Science</a:t>
          </a:r>
        </a:p>
      </dgm:t>
    </dgm:pt>
    <dgm:pt modelId="{B9804C93-1FB0-4217-8369-DE4AE1D6A7B4}" type="parTrans" cxnId="{BA6A0D85-A89E-4818-BDD2-CDC93398984F}">
      <dgm:prSet/>
      <dgm:spPr/>
      <dgm:t>
        <a:bodyPr/>
        <a:lstStyle/>
        <a:p>
          <a:endParaRPr lang="en-US"/>
        </a:p>
      </dgm:t>
    </dgm:pt>
    <dgm:pt modelId="{040D5585-D0CE-4A44-AB31-805D9140D676}" type="sibTrans" cxnId="{BA6A0D85-A89E-4818-BDD2-CDC93398984F}">
      <dgm:prSet/>
      <dgm:spPr/>
      <dgm:t>
        <a:bodyPr/>
        <a:lstStyle/>
        <a:p>
          <a:endParaRPr lang="en-US"/>
        </a:p>
      </dgm:t>
    </dgm:pt>
    <dgm:pt modelId="{DB2C7A5A-F2A4-421F-B334-EF24F2864F0F}">
      <dgm:prSet/>
      <dgm:spPr/>
      <dgm:t>
        <a:bodyPr/>
        <a:lstStyle/>
        <a:p>
          <a:r>
            <a:rPr lang="en-US" dirty="0"/>
            <a:t>PhD in Information Systems</a:t>
          </a:r>
        </a:p>
      </dgm:t>
    </dgm:pt>
    <dgm:pt modelId="{B3265DA4-EDDB-40A6-866B-9F331BA96EBD}" type="parTrans" cxnId="{ECBDCBF0-8650-4A5A-9228-97F63BA624DC}">
      <dgm:prSet/>
      <dgm:spPr/>
      <dgm:t>
        <a:bodyPr/>
        <a:lstStyle/>
        <a:p>
          <a:endParaRPr lang="en-US"/>
        </a:p>
      </dgm:t>
    </dgm:pt>
    <dgm:pt modelId="{CCC4E320-8E31-4731-A331-5948573F5B0A}" type="sibTrans" cxnId="{ECBDCBF0-8650-4A5A-9228-97F63BA624DC}">
      <dgm:prSet/>
      <dgm:spPr/>
      <dgm:t>
        <a:bodyPr/>
        <a:lstStyle/>
        <a:p>
          <a:endParaRPr lang="en-US"/>
        </a:p>
      </dgm:t>
    </dgm:pt>
    <dgm:pt modelId="{F766E1DE-F973-4678-9B26-2E20C56C3F2D}">
      <dgm:prSet/>
      <dgm:spPr/>
      <dgm:t>
        <a:bodyPr/>
        <a:lstStyle/>
        <a:p>
          <a:r>
            <a:rPr lang="en-US" dirty="0"/>
            <a:t>Tech Entrepreneur</a:t>
          </a:r>
        </a:p>
      </dgm:t>
    </dgm:pt>
    <dgm:pt modelId="{7E3BA3F3-C20A-4964-83E5-91C977B039EA}" type="parTrans" cxnId="{12FB45E0-BE7C-4D8A-8D99-9C5647E8E50C}">
      <dgm:prSet/>
      <dgm:spPr/>
      <dgm:t>
        <a:bodyPr/>
        <a:lstStyle/>
        <a:p>
          <a:endParaRPr lang="en-US"/>
        </a:p>
      </dgm:t>
    </dgm:pt>
    <dgm:pt modelId="{532B93CF-EE8C-47BE-A3D9-16B658DC23E7}" type="sibTrans" cxnId="{12FB45E0-BE7C-4D8A-8D99-9C5647E8E50C}">
      <dgm:prSet/>
      <dgm:spPr/>
      <dgm:t>
        <a:bodyPr/>
        <a:lstStyle/>
        <a:p>
          <a:endParaRPr lang="en-US"/>
        </a:p>
      </dgm:t>
    </dgm:pt>
    <dgm:pt modelId="{598B7428-301B-4346-B8CB-7E9495C40707}">
      <dgm:prSet/>
      <dgm:spPr/>
      <dgm:t>
        <a:bodyPr/>
        <a:lstStyle/>
        <a:p>
          <a:r>
            <a:rPr lang="en-US" dirty="0"/>
            <a:t>Partner @ </a:t>
          </a:r>
          <a:r>
            <a:rPr lang="en-US" dirty="0" err="1"/>
            <a:t>MaxBoring</a:t>
          </a:r>
          <a:r>
            <a:rPr lang="en-US" dirty="0"/>
            <a:t> (largest crypto mining venture in Louisiana)</a:t>
          </a:r>
        </a:p>
      </dgm:t>
    </dgm:pt>
    <dgm:pt modelId="{8762ABE0-3503-4F8A-8756-BD55382266D1}" type="parTrans" cxnId="{61F5E7E9-05EE-4AFF-8FAB-3359B6ED7FA1}">
      <dgm:prSet/>
      <dgm:spPr/>
      <dgm:t>
        <a:bodyPr/>
        <a:lstStyle/>
        <a:p>
          <a:endParaRPr lang="en-US"/>
        </a:p>
      </dgm:t>
    </dgm:pt>
    <dgm:pt modelId="{DD390917-9F10-4710-930E-A6B701F11FFA}" type="sibTrans" cxnId="{61F5E7E9-05EE-4AFF-8FAB-3359B6ED7FA1}">
      <dgm:prSet/>
      <dgm:spPr/>
      <dgm:t>
        <a:bodyPr/>
        <a:lstStyle/>
        <a:p>
          <a:endParaRPr lang="en-US"/>
        </a:p>
      </dgm:t>
    </dgm:pt>
    <dgm:pt modelId="{C90CD668-85C2-3F44-BA31-A8E34B9F921B}">
      <dgm:prSet/>
      <dgm:spPr/>
      <dgm:t>
        <a:bodyPr/>
        <a:lstStyle/>
        <a:p>
          <a:r>
            <a:rPr lang="en-US" dirty="0"/>
            <a:t>Teach data science, machine learning, agile methods, &amp; app development</a:t>
          </a:r>
        </a:p>
      </dgm:t>
    </dgm:pt>
    <dgm:pt modelId="{BFDE9BB9-F80D-9F44-8439-810E27E2CBC3}" type="parTrans" cxnId="{2150B8C5-1007-704C-95D5-52DB359DD567}">
      <dgm:prSet/>
      <dgm:spPr/>
      <dgm:t>
        <a:bodyPr/>
        <a:lstStyle/>
        <a:p>
          <a:endParaRPr lang="en-US"/>
        </a:p>
      </dgm:t>
    </dgm:pt>
    <dgm:pt modelId="{E33164B7-F66E-954A-9F4E-6506EA731DCC}" type="sibTrans" cxnId="{2150B8C5-1007-704C-95D5-52DB359DD567}">
      <dgm:prSet/>
      <dgm:spPr/>
      <dgm:t>
        <a:bodyPr/>
        <a:lstStyle/>
        <a:p>
          <a:endParaRPr lang="en-US"/>
        </a:p>
      </dgm:t>
    </dgm:pt>
    <dgm:pt modelId="{160B85C8-ECB6-F648-A4B1-ED04D0116F97}" type="pres">
      <dgm:prSet presAssocID="{5E5A2FB2-331B-4268-8E4E-69A9769F8FA1}" presName="linear" presStyleCnt="0">
        <dgm:presLayoutVars>
          <dgm:animLvl val="lvl"/>
          <dgm:resizeHandles val="exact"/>
        </dgm:presLayoutVars>
      </dgm:prSet>
      <dgm:spPr/>
    </dgm:pt>
    <dgm:pt modelId="{47171580-DA1D-2244-9592-6DE674CC474F}" type="pres">
      <dgm:prSet presAssocID="{E1EDBE3F-079C-40A6-B875-2C1F0B4197A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EA75341-D7F7-E147-AE59-9052F3C1581D}" type="pres">
      <dgm:prSet presAssocID="{31CD5EB8-891B-406C-AF6B-0CF9E1D04FB3}" presName="spacer" presStyleCnt="0"/>
      <dgm:spPr/>
    </dgm:pt>
    <dgm:pt modelId="{2569E6CC-DDA3-634B-86A7-3E2C181783F9}" type="pres">
      <dgm:prSet presAssocID="{624FEC5A-8199-4CBB-864A-58011BDD4C3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AF7FEFE-C61D-BA4F-B324-8E37718A6B55}" type="pres">
      <dgm:prSet presAssocID="{040D5585-D0CE-4A44-AB31-805D9140D676}" presName="spacer" presStyleCnt="0"/>
      <dgm:spPr/>
    </dgm:pt>
    <dgm:pt modelId="{8B589E5A-A232-B34D-B41E-740E58051765}" type="pres">
      <dgm:prSet presAssocID="{DB2C7A5A-F2A4-421F-B334-EF24F2864F0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1BD0958-180F-6F48-968C-BEE39E110E67}" type="pres">
      <dgm:prSet presAssocID="{CCC4E320-8E31-4731-A331-5948573F5B0A}" presName="spacer" presStyleCnt="0"/>
      <dgm:spPr/>
    </dgm:pt>
    <dgm:pt modelId="{1837227C-A31C-C745-B270-F0A66F87F4FB}" type="pres">
      <dgm:prSet presAssocID="{C90CD668-85C2-3F44-BA31-A8E34B9F921B}" presName="parentText" presStyleLbl="node1" presStyleIdx="3" presStyleCnt="6" custLinFactNeighborX="855">
        <dgm:presLayoutVars>
          <dgm:chMax val="0"/>
          <dgm:bulletEnabled val="1"/>
        </dgm:presLayoutVars>
      </dgm:prSet>
      <dgm:spPr/>
    </dgm:pt>
    <dgm:pt modelId="{B0904E3A-6570-BC47-9614-1A657C05538D}" type="pres">
      <dgm:prSet presAssocID="{E33164B7-F66E-954A-9F4E-6506EA731DCC}" presName="spacer" presStyleCnt="0"/>
      <dgm:spPr/>
    </dgm:pt>
    <dgm:pt modelId="{1EEFF5A8-BB65-8E4C-98A8-21203CE0526C}" type="pres">
      <dgm:prSet presAssocID="{F766E1DE-F973-4678-9B26-2E20C56C3F2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0951B7D-3CD2-CB44-BD0E-927472B192E2}" type="pres">
      <dgm:prSet presAssocID="{532B93CF-EE8C-47BE-A3D9-16B658DC23E7}" presName="spacer" presStyleCnt="0"/>
      <dgm:spPr/>
    </dgm:pt>
    <dgm:pt modelId="{C07900D1-0924-0245-A0DE-A1327382A051}" type="pres">
      <dgm:prSet presAssocID="{598B7428-301B-4346-B8CB-7E9495C4070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5177C16-1BC8-D049-9F7D-38B3DD4EF266}" type="presOf" srcId="{C90CD668-85C2-3F44-BA31-A8E34B9F921B}" destId="{1837227C-A31C-C745-B270-F0A66F87F4FB}" srcOrd="0" destOrd="0" presId="urn:microsoft.com/office/officeart/2005/8/layout/vList2"/>
    <dgm:cxn modelId="{1A5C6020-CBBC-B541-9D99-29FC7C2A038C}" type="presOf" srcId="{E1EDBE3F-079C-40A6-B875-2C1F0B4197A9}" destId="{47171580-DA1D-2244-9592-6DE674CC474F}" srcOrd="0" destOrd="0" presId="urn:microsoft.com/office/officeart/2005/8/layout/vList2"/>
    <dgm:cxn modelId="{F3C4AA41-5CDA-8D46-BEA3-DD792BA820A4}" type="presOf" srcId="{5E5A2FB2-331B-4268-8E4E-69A9769F8FA1}" destId="{160B85C8-ECB6-F648-A4B1-ED04D0116F97}" srcOrd="0" destOrd="0" presId="urn:microsoft.com/office/officeart/2005/8/layout/vList2"/>
    <dgm:cxn modelId="{D30D1D44-6E43-F04B-881B-4E11C336579A}" type="presOf" srcId="{624FEC5A-8199-4CBB-864A-58011BDD4C33}" destId="{2569E6CC-DDA3-634B-86A7-3E2C181783F9}" srcOrd="0" destOrd="0" presId="urn:microsoft.com/office/officeart/2005/8/layout/vList2"/>
    <dgm:cxn modelId="{70784351-A9D7-9F45-9518-421A530E9296}" type="presOf" srcId="{F766E1DE-F973-4678-9B26-2E20C56C3F2D}" destId="{1EEFF5A8-BB65-8E4C-98A8-21203CE0526C}" srcOrd="0" destOrd="0" presId="urn:microsoft.com/office/officeart/2005/8/layout/vList2"/>
    <dgm:cxn modelId="{BA6A0D85-A89E-4818-BDD2-CDC93398984F}" srcId="{5E5A2FB2-331B-4268-8E4E-69A9769F8FA1}" destId="{624FEC5A-8199-4CBB-864A-58011BDD4C33}" srcOrd="1" destOrd="0" parTransId="{B9804C93-1FB0-4217-8369-DE4AE1D6A7B4}" sibTransId="{040D5585-D0CE-4A44-AB31-805D9140D676}"/>
    <dgm:cxn modelId="{A4289992-EC2A-468B-ABAD-600F1D2B6249}" srcId="{5E5A2FB2-331B-4268-8E4E-69A9769F8FA1}" destId="{E1EDBE3F-079C-40A6-B875-2C1F0B4197A9}" srcOrd="0" destOrd="0" parTransId="{CB74B296-5C00-42D7-81F0-6F43892DFA03}" sibTransId="{31CD5EB8-891B-406C-AF6B-0CF9E1D04FB3}"/>
    <dgm:cxn modelId="{24DB21A3-E768-B645-90C3-56054C40A143}" type="presOf" srcId="{598B7428-301B-4346-B8CB-7E9495C40707}" destId="{C07900D1-0924-0245-A0DE-A1327382A051}" srcOrd="0" destOrd="0" presId="urn:microsoft.com/office/officeart/2005/8/layout/vList2"/>
    <dgm:cxn modelId="{745B77B2-16D6-324F-B5CD-CA10981BE067}" type="presOf" srcId="{DB2C7A5A-F2A4-421F-B334-EF24F2864F0F}" destId="{8B589E5A-A232-B34D-B41E-740E58051765}" srcOrd="0" destOrd="0" presId="urn:microsoft.com/office/officeart/2005/8/layout/vList2"/>
    <dgm:cxn modelId="{2150B8C5-1007-704C-95D5-52DB359DD567}" srcId="{5E5A2FB2-331B-4268-8E4E-69A9769F8FA1}" destId="{C90CD668-85C2-3F44-BA31-A8E34B9F921B}" srcOrd="3" destOrd="0" parTransId="{BFDE9BB9-F80D-9F44-8439-810E27E2CBC3}" sibTransId="{E33164B7-F66E-954A-9F4E-6506EA731DCC}"/>
    <dgm:cxn modelId="{12FB45E0-BE7C-4D8A-8D99-9C5647E8E50C}" srcId="{5E5A2FB2-331B-4268-8E4E-69A9769F8FA1}" destId="{F766E1DE-F973-4678-9B26-2E20C56C3F2D}" srcOrd="4" destOrd="0" parTransId="{7E3BA3F3-C20A-4964-83E5-91C977B039EA}" sibTransId="{532B93CF-EE8C-47BE-A3D9-16B658DC23E7}"/>
    <dgm:cxn modelId="{61F5E7E9-05EE-4AFF-8FAB-3359B6ED7FA1}" srcId="{5E5A2FB2-331B-4268-8E4E-69A9769F8FA1}" destId="{598B7428-301B-4346-B8CB-7E9495C40707}" srcOrd="5" destOrd="0" parTransId="{8762ABE0-3503-4F8A-8756-BD55382266D1}" sibTransId="{DD390917-9F10-4710-930E-A6B701F11FFA}"/>
    <dgm:cxn modelId="{ECBDCBF0-8650-4A5A-9228-97F63BA624DC}" srcId="{5E5A2FB2-331B-4268-8E4E-69A9769F8FA1}" destId="{DB2C7A5A-F2A4-421F-B334-EF24F2864F0F}" srcOrd="2" destOrd="0" parTransId="{B3265DA4-EDDB-40A6-866B-9F331BA96EBD}" sibTransId="{CCC4E320-8E31-4731-A331-5948573F5B0A}"/>
    <dgm:cxn modelId="{62744CB8-517A-6A4D-AD88-744CD24BC4F9}" type="presParOf" srcId="{160B85C8-ECB6-F648-A4B1-ED04D0116F97}" destId="{47171580-DA1D-2244-9592-6DE674CC474F}" srcOrd="0" destOrd="0" presId="urn:microsoft.com/office/officeart/2005/8/layout/vList2"/>
    <dgm:cxn modelId="{4E398597-EACC-2946-A3C3-DF4370E78202}" type="presParOf" srcId="{160B85C8-ECB6-F648-A4B1-ED04D0116F97}" destId="{8EA75341-D7F7-E147-AE59-9052F3C1581D}" srcOrd="1" destOrd="0" presId="urn:microsoft.com/office/officeart/2005/8/layout/vList2"/>
    <dgm:cxn modelId="{ABEAB404-F7C5-A642-88B5-C9800C2CE89A}" type="presParOf" srcId="{160B85C8-ECB6-F648-A4B1-ED04D0116F97}" destId="{2569E6CC-DDA3-634B-86A7-3E2C181783F9}" srcOrd="2" destOrd="0" presId="urn:microsoft.com/office/officeart/2005/8/layout/vList2"/>
    <dgm:cxn modelId="{E8CD8B50-480B-794D-A07A-46C0AC7CE796}" type="presParOf" srcId="{160B85C8-ECB6-F648-A4B1-ED04D0116F97}" destId="{4AF7FEFE-C61D-BA4F-B324-8E37718A6B55}" srcOrd="3" destOrd="0" presId="urn:microsoft.com/office/officeart/2005/8/layout/vList2"/>
    <dgm:cxn modelId="{5D75607D-EB85-3747-B84F-39957F77388E}" type="presParOf" srcId="{160B85C8-ECB6-F648-A4B1-ED04D0116F97}" destId="{8B589E5A-A232-B34D-B41E-740E58051765}" srcOrd="4" destOrd="0" presId="urn:microsoft.com/office/officeart/2005/8/layout/vList2"/>
    <dgm:cxn modelId="{EEEE0630-4C60-C544-8D82-453F8E8A2F47}" type="presParOf" srcId="{160B85C8-ECB6-F648-A4B1-ED04D0116F97}" destId="{11BD0958-180F-6F48-968C-BEE39E110E67}" srcOrd="5" destOrd="0" presId="urn:microsoft.com/office/officeart/2005/8/layout/vList2"/>
    <dgm:cxn modelId="{47DF9E7A-9BAF-4442-8871-10C6FA5B38CC}" type="presParOf" srcId="{160B85C8-ECB6-F648-A4B1-ED04D0116F97}" destId="{1837227C-A31C-C745-B270-F0A66F87F4FB}" srcOrd="6" destOrd="0" presId="urn:microsoft.com/office/officeart/2005/8/layout/vList2"/>
    <dgm:cxn modelId="{477FD421-97A6-334A-9821-1518A771F7A2}" type="presParOf" srcId="{160B85C8-ECB6-F648-A4B1-ED04D0116F97}" destId="{B0904E3A-6570-BC47-9614-1A657C05538D}" srcOrd="7" destOrd="0" presId="urn:microsoft.com/office/officeart/2005/8/layout/vList2"/>
    <dgm:cxn modelId="{36C5F670-0242-474C-8112-5DC64E5EC02F}" type="presParOf" srcId="{160B85C8-ECB6-F648-A4B1-ED04D0116F97}" destId="{1EEFF5A8-BB65-8E4C-98A8-21203CE0526C}" srcOrd="8" destOrd="0" presId="urn:microsoft.com/office/officeart/2005/8/layout/vList2"/>
    <dgm:cxn modelId="{7C686BBA-5C72-DC40-9F1D-DD840DB22971}" type="presParOf" srcId="{160B85C8-ECB6-F648-A4B1-ED04D0116F97}" destId="{40951B7D-3CD2-CB44-BD0E-927472B192E2}" srcOrd="9" destOrd="0" presId="urn:microsoft.com/office/officeart/2005/8/layout/vList2"/>
    <dgm:cxn modelId="{BD8E6A80-E662-AE4D-BD28-2099402812F0}" type="presParOf" srcId="{160B85C8-ECB6-F648-A4B1-ED04D0116F97}" destId="{C07900D1-0924-0245-A0DE-A1327382A05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71580-DA1D-2244-9592-6DE674CC474F}">
      <dsp:nvSpPr>
        <dsp:cNvPr id="0" name=""/>
        <dsp:cNvSpPr/>
      </dsp:nvSpPr>
      <dsp:spPr>
        <a:xfrm>
          <a:off x="0" y="42250"/>
          <a:ext cx="3523298" cy="6356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BS in Mathematics</a:t>
          </a:r>
        </a:p>
      </dsp:txBody>
      <dsp:txXfrm>
        <a:off x="31028" y="73278"/>
        <a:ext cx="3461242" cy="573546"/>
      </dsp:txXfrm>
    </dsp:sp>
    <dsp:sp modelId="{2569E6CC-DDA3-634B-86A7-3E2C181783F9}">
      <dsp:nvSpPr>
        <dsp:cNvPr id="0" name=""/>
        <dsp:cNvSpPr/>
      </dsp:nvSpPr>
      <dsp:spPr>
        <a:xfrm>
          <a:off x="0" y="723932"/>
          <a:ext cx="3523298" cy="635602"/>
        </a:xfrm>
        <a:prstGeom prst="roundRect">
          <a:avLst/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MS in Computer Science</a:t>
          </a:r>
        </a:p>
      </dsp:txBody>
      <dsp:txXfrm>
        <a:off x="31028" y="754960"/>
        <a:ext cx="3461242" cy="573546"/>
      </dsp:txXfrm>
    </dsp:sp>
    <dsp:sp modelId="{8B589E5A-A232-B34D-B41E-740E58051765}">
      <dsp:nvSpPr>
        <dsp:cNvPr id="0" name=""/>
        <dsp:cNvSpPr/>
      </dsp:nvSpPr>
      <dsp:spPr>
        <a:xfrm>
          <a:off x="0" y="1405615"/>
          <a:ext cx="3523298" cy="635602"/>
        </a:xfrm>
        <a:prstGeom prst="roundRect">
          <a:avLst/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PhD in Information Systems</a:t>
          </a:r>
        </a:p>
      </dsp:txBody>
      <dsp:txXfrm>
        <a:off x="31028" y="1436643"/>
        <a:ext cx="3461242" cy="573546"/>
      </dsp:txXfrm>
    </dsp:sp>
    <dsp:sp modelId="{1837227C-A31C-C745-B270-F0A66F87F4FB}">
      <dsp:nvSpPr>
        <dsp:cNvPr id="0" name=""/>
        <dsp:cNvSpPr/>
      </dsp:nvSpPr>
      <dsp:spPr>
        <a:xfrm>
          <a:off x="0" y="2087298"/>
          <a:ext cx="3523298" cy="635602"/>
        </a:xfrm>
        <a:prstGeom prst="roundRect">
          <a:avLst/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Teach data science, machine learning, agile methods, &amp; app development</a:t>
          </a:r>
        </a:p>
      </dsp:txBody>
      <dsp:txXfrm>
        <a:off x="31028" y="2118326"/>
        <a:ext cx="3461242" cy="573546"/>
      </dsp:txXfrm>
    </dsp:sp>
    <dsp:sp modelId="{1EEFF5A8-BB65-8E4C-98A8-21203CE0526C}">
      <dsp:nvSpPr>
        <dsp:cNvPr id="0" name=""/>
        <dsp:cNvSpPr/>
      </dsp:nvSpPr>
      <dsp:spPr>
        <a:xfrm>
          <a:off x="0" y="2768980"/>
          <a:ext cx="3523298" cy="635602"/>
        </a:xfrm>
        <a:prstGeom prst="roundRect">
          <a:avLst/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Tech Entrepreneur</a:t>
          </a:r>
        </a:p>
      </dsp:txBody>
      <dsp:txXfrm>
        <a:off x="31028" y="2800008"/>
        <a:ext cx="3461242" cy="573546"/>
      </dsp:txXfrm>
    </dsp:sp>
    <dsp:sp modelId="{C07900D1-0924-0245-A0DE-A1327382A051}">
      <dsp:nvSpPr>
        <dsp:cNvPr id="0" name=""/>
        <dsp:cNvSpPr/>
      </dsp:nvSpPr>
      <dsp:spPr>
        <a:xfrm>
          <a:off x="0" y="3450663"/>
          <a:ext cx="3523298" cy="635602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Partner @ </a:t>
          </a:r>
          <a:r>
            <a:rPr lang="en-US" sz="1600" kern="1200" dirty="0" err="1"/>
            <a:t>MaxBoring</a:t>
          </a:r>
          <a:r>
            <a:rPr lang="en-US" sz="1600" kern="1200" dirty="0"/>
            <a:t> (largest crypto mining venture in Louisiana)</a:t>
          </a:r>
        </a:p>
      </dsp:txBody>
      <dsp:txXfrm>
        <a:off x="31028" y="3481691"/>
        <a:ext cx="3461242" cy="573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FDF0E-A045-0240-B90E-925115FE442F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38228-2C62-FE48-B3C7-FCF28A5E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69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38228-2C62-FE48-B3C7-FCF28A5E97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2625" y="568626"/>
            <a:ext cx="422084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DA737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A737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A737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DA737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7E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6625" y="889536"/>
            <a:ext cx="773074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DA737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1419" y="1399616"/>
            <a:ext cx="7507658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mailto:jamesdavis@lsu.edu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csearch.creativecommons.org/photos/b04aefa5-590b-4866-a1db-e0ed22328ec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s://ccsearch.creativecommons.org/photos/d7cac1f6-8f20-4948-89ba-60016f5b259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ckchain/" TargetMode="External"/><Relationship Id="rId2" Type="http://schemas.openxmlformats.org/officeDocument/2006/relationships/hyperlink" Target="https://www.hyperledger.org/use/fabric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cavalryjim/devfestbr2022" TargetMode="External"/><Relationship Id="rId4" Type="http://schemas.openxmlformats.org/officeDocument/2006/relationships/hyperlink" Target="https://news.bitcoin.com/nba-point-guard-spencer-dinwiddies-tokenized-contract-raises-1-3-million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FA02F9E-0FB2-3E4D-8040-D610997CEE0A}"/>
              </a:ext>
            </a:extLst>
          </p:cNvPr>
          <p:cNvSpPr/>
          <p:nvPr/>
        </p:nvSpPr>
        <p:spPr>
          <a:xfrm>
            <a:off x="8444104" y="0"/>
            <a:ext cx="6858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5DC76D-D4B6-944A-849B-F9C1A8975822}"/>
              </a:ext>
            </a:extLst>
          </p:cNvPr>
          <p:cNvSpPr/>
          <p:nvPr/>
        </p:nvSpPr>
        <p:spPr>
          <a:xfrm>
            <a:off x="0" y="0"/>
            <a:ext cx="6858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ED35ACDB-7E8C-784C-810D-70EA17D1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6" y="0"/>
            <a:ext cx="8661827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64708" y="209550"/>
            <a:ext cx="6302892" cy="8191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bg1"/>
                </a:solidFill>
              </a:rPr>
              <a:t>Blockchain: The Brazilian Jiu-Jitsu of Web 3.0</a:t>
            </a:r>
          </a:p>
          <a:p>
            <a:pPr algn="l"/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00150" y="285750"/>
            <a:ext cx="3981450" cy="6477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</a:rPr>
              <a:t>J Davis</a:t>
            </a:r>
          </a:p>
        </p:txBody>
      </p:sp>
    </p:spTree>
    <p:extLst>
      <p:ext uri="{BB962C8B-B14F-4D97-AF65-F5344CB8AC3E}">
        <p14:creationId xmlns:p14="http://schemas.microsoft.com/office/powerpoint/2010/main" val="988542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0415" y="693749"/>
            <a:ext cx="393446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00000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2500" b="0" spc="-50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25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500" b="0" spc="80" dirty="0">
                <a:solidFill>
                  <a:srgbClr val="000000"/>
                </a:solidFill>
                <a:latin typeface="Calibri"/>
                <a:cs typeface="Calibri"/>
              </a:rPr>
              <a:t>Transparency</a:t>
            </a:r>
            <a:r>
              <a:rPr sz="2500" b="0" spc="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b="0" spc="15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500" b="0" spc="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b="0" spc="-25" dirty="0">
                <a:solidFill>
                  <a:srgbClr val="000000"/>
                </a:solidFill>
                <a:latin typeface="Calibri"/>
                <a:cs typeface="Calibri"/>
              </a:rPr>
              <a:t>it </a:t>
            </a:r>
            <a:r>
              <a:rPr sz="2500" b="0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500" b="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b="0" spc="110" dirty="0">
                <a:solidFill>
                  <a:srgbClr val="000000"/>
                </a:solidFill>
                <a:latin typeface="Calibri"/>
                <a:cs typeface="Calibri"/>
              </a:rPr>
              <a:t>being</a:t>
            </a:r>
            <a:r>
              <a:rPr sz="2500" b="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b="0" spc="60" dirty="0">
                <a:solidFill>
                  <a:srgbClr val="000000"/>
                </a:solidFill>
                <a:latin typeface="Calibri"/>
                <a:cs typeface="Calibri"/>
              </a:rPr>
              <a:t>tampered</a:t>
            </a:r>
            <a:r>
              <a:rPr sz="2500" b="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 b="0" spc="-20" dirty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0415" y="1836750"/>
            <a:ext cx="275844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00000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2500" spc="-50" dirty="0">
                <a:latin typeface="Calibri"/>
                <a:cs typeface="Calibri"/>
              </a:rPr>
              <a:t>-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70" dirty="0">
                <a:latin typeface="Calibri"/>
                <a:cs typeface="Calibri"/>
              </a:rPr>
              <a:t>Is</a:t>
            </a:r>
            <a:r>
              <a:rPr sz="2500" spc="1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this</a:t>
            </a:r>
            <a:r>
              <a:rPr sz="2500" spc="135" dirty="0">
                <a:latin typeface="Calibri"/>
                <a:cs typeface="Calibri"/>
              </a:rPr>
              <a:t> </a:t>
            </a:r>
            <a:r>
              <a:rPr sz="2500" spc="40" dirty="0">
                <a:latin typeface="Calibri"/>
                <a:cs typeface="Calibri"/>
              </a:rPr>
              <a:t>transaction </a:t>
            </a:r>
            <a:r>
              <a:rPr sz="2500" spc="45" dirty="0">
                <a:latin typeface="Calibri"/>
                <a:cs typeface="Calibri"/>
              </a:rPr>
              <a:t>feasible?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0415" y="2979750"/>
            <a:ext cx="390461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00000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2500" spc="-50" dirty="0">
                <a:latin typeface="Calibri"/>
                <a:cs typeface="Calibri"/>
              </a:rPr>
              <a:t>-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spc="100" dirty="0">
                <a:latin typeface="Calibri"/>
                <a:cs typeface="Calibri"/>
              </a:rPr>
              <a:t>Anyone</a:t>
            </a:r>
            <a:r>
              <a:rPr sz="2500" spc="90" dirty="0">
                <a:latin typeface="Calibri"/>
                <a:cs typeface="Calibri"/>
              </a:rPr>
              <a:t> </a:t>
            </a:r>
            <a:r>
              <a:rPr sz="2500" spc="114" dirty="0">
                <a:latin typeface="Calibri"/>
                <a:cs typeface="Calibri"/>
              </a:rPr>
              <a:t>can</a:t>
            </a:r>
            <a:r>
              <a:rPr sz="2500" spc="90" dirty="0">
                <a:latin typeface="Calibri"/>
                <a:cs typeface="Calibri"/>
              </a:rPr>
              <a:t> </a:t>
            </a:r>
            <a:r>
              <a:rPr sz="2500" spc="145" dirty="0">
                <a:latin typeface="Calibri"/>
                <a:cs typeface="Calibri"/>
              </a:rPr>
              <a:t>go </a:t>
            </a:r>
            <a:r>
              <a:rPr sz="2500" spc="105" dirty="0">
                <a:latin typeface="Calibri"/>
                <a:cs typeface="Calibri"/>
              </a:rPr>
              <a:t>backwards</a:t>
            </a:r>
            <a:r>
              <a:rPr sz="2500" spc="90" dirty="0">
                <a:latin typeface="Calibri"/>
                <a:cs typeface="Calibri"/>
              </a:rPr>
              <a:t> </a:t>
            </a:r>
            <a:r>
              <a:rPr sz="2500" spc="100" dirty="0">
                <a:latin typeface="Calibri"/>
                <a:cs typeface="Calibri"/>
              </a:rPr>
              <a:t>and</a:t>
            </a:r>
            <a:r>
              <a:rPr sz="2500" spc="95" dirty="0">
                <a:latin typeface="Calibri"/>
                <a:cs typeface="Calibri"/>
              </a:rPr>
              <a:t> </a:t>
            </a:r>
            <a:r>
              <a:rPr sz="2500" spc="135" dirty="0">
                <a:latin typeface="Calibri"/>
                <a:cs typeface="Calibri"/>
              </a:rPr>
              <a:t>check</a:t>
            </a:r>
            <a:r>
              <a:rPr sz="2500" spc="9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the </a:t>
            </a:r>
            <a:r>
              <a:rPr sz="2500" spc="-10" dirty="0">
                <a:latin typeface="Calibri"/>
                <a:cs typeface="Calibri"/>
              </a:rPr>
              <a:t>history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57325" y="80060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7325" y="194190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57325" y="308490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6625" y="889711"/>
            <a:ext cx="294894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b="1" spc="459" dirty="0">
                <a:solidFill>
                  <a:srgbClr val="DA7376"/>
                </a:solidFill>
                <a:latin typeface="Calibri"/>
                <a:cs typeface="Calibri"/>
              </a:rPr>
              <a:t>CHECKS</a:t>
            </a:r>
            <a:r>
              <a:rPr sz="3600" b="1" spc="105" dirty="0">
                <a:solidFill>
                  <a:srgbClr val="DA7376"/>
                </a:solidFill>
                <a:latin typeface="Calibri"/>
                <a:cs typeface="Calibri"/>
              </a:rPr>
              <a:t> </a:t>
            </a:r>
            <a:r>
              <a:rPr sz="3600" b="1" spc="290" dirty="0">
                <a:solidFill>
                  <a:srgbClr val="DA7376"/>
                </a:solidFill>
                <a:latin typeface="Calibri"/>
                <a:cs typeface="Calibri"/>
              </a:rPr>
              <a:t>AND </a:t>
            </a:r>
            <a:r>
              <a:rPr sz="3600" b="1" spc="380" dirty="0">
                <a:solidFill>
                  <a:srgbClr val="DA7376"/>
                </a:solidFill>
                <a:latin typeface="Calibri"/>
                <a:cs typeface="Calibri"/>
              </a:rPr>
              <a:t>BALANCES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2125" y="633424"/>
            <a:ext cx="2889250" cy="149860"/>
          </a:xfrm>
          <a:custGeom>
            <a:avLst/>
            <a:gdLst/>
            <a:ahLst/>
            <a:cxnLst/>
            <a:rect l="l" t="t" r="r" b="b"/>
            <a:pathLst>
              <a:path w="2889250" h="149859">
                <a:moveTo>
                  <a:pt x="28889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888999" y="0"/>
                </a:lnTo>
                <a:lnTo>
                  <a:pt x="28889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71750"/>
            <a:ext cx="8903148" cy="1418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ALWAYS</a:t>
            </a:r>
            <a:r>
              <a:rPr spc="130" dirty="0"/>
              <a:t> </a:t>
            </a:r>
            <a:r>
              <a:rPr spc="275" dirty="0"/>
              <a:t>FORWARD</a:t>
            </a:r>
          </a:p>
        </p:txBody>
      </p:sp>
      <p:sp>
        <p:nvSpPr>
          <p:cNvPr id="4" name="object 4"/>
          <p:cNvSpPr/>
          <p:nvPr/>
        </p:nvSpPr>
        <p:spPr>
          <a:xfrm>
            <a:off x="2473125" y="633300"/>
            <a:ext cx="4172585" cy="149860"/>
          </a:xfrm>
          <a:custGeom>
            <a:avLst/>
            <a:gdLst/>
            <a:ahLst/>
            <a:cxnLst/>
            <a:rect l="l" t="t" r="r" b="b"/>
            <a:pathLst>
              <a:path w="4172584" h="149859">
                <a:moveTo>
                  <a:pt x="4172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4172399" y="0"/>
                </a:lnTo>
                <a:lnTo>
                  <a:pt x="41723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0599" y="2259500"/>
            <a:ext cx="7282815" cy="1758950"/>
          </a:xfrm>
          <a:prstGeom prst="rect">
            <a:avLst/>
          </a:prstGeom>
          <a:solidFill>
            <a:srgbClr val="3E4B5B"/>
          </a:solidFill>
        </p:spPr>
        <p:txBody>
          <a:bodyPr vert="horz" wrap="square" lIns="0" tIns="197485" rIns="0" bIns="0" rtlCol="0">
            <a:spAutoFit/>
          </a:bodyPr>
          <a:lstStyle/>
          <a:p>
            <a:pPr marL="568325" marR="549275" algn="ctr">
              <a:lnSpc>
                <a:spcPct val="100400"/>
              </a:lnSpc>
              <a:spcBef>
                <a:spcPts val="1555"/>
              </a:spcBef>
            </a:pP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can’t</a:t>
            </a:r>
            <a:r>
              <a:rPr sz="28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sz="28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past.</a:t>
            </a:r>
            <a:r>
              <a:rPr sz="28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2800" spc="114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5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forward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b="1" spc="114" dirty="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sz="280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90" dirty="0">
                <a:solidFill>
                  <a:srgbClr val="FFFFFF"/>
                </a:solidFill>
                <a:latin typeface="Calibri"/>
                <a:cs typeface="Calibri"/>
              </a:rPr>
              <a:t>transaction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2383" y="594062"/>
            <a:ext cx="4834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WHAT</a:t>
            </a:r>
            <a:r>
              <a:rPr spc="110" dirty="0"/>
              <a:t> </a:t>
            </a:r>
            <a:r>
              <a:rPr spc="260" dirty="0"/>
              <a:t>IF</a:t>
            </a:r>
            <a:r>
              <a:rPr spc="110" dirty="0"/>
              <a:t> </a:t>
            </a:r>
            <a:r>
              <a:rPr spc="335" dirty="0"/>
              <a:t>YOU</a:t>
            </a:r>
            <a:r>
              <a:rPr spc="110" dirty="0"/>
              <a:t> </a:t>
            </a:r>
            <a:r>
              <a:rPr spc="254" dirty="0"/>
              <a:t>MADE</a:t>
            </a:r>
            <a:r>
              <a:rPr spc="110" dirty="0"/>
              <a:t> </a:t>
            </a:r>
            <a:r>
              <a:rPr spc="275" dirty="0"/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7181" y="1146512"/>
            <a:ext cx="2165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90" dirty="0">
                <a:solidFill>
                  <a:srgbClr val="DA7376"/>
                </a:solidFill>
                <a:latin typeface="Calibri"/>
                <a:cs typeface="Calibri"/>
              </a:rPr>
              <a:t>MISTAKE?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1725" y="516890"/>
            <a:ext cx="7055484" cy="149860"/>
          </a:xfrm>
          <a:custGeom>
            <a:avLst/>
            <a:gdLst/>
            <a:ahLst/>
            <a:cxnLst/>
            <a:rect l="l" t="t" r="r" b="b"/>
            <a:pathLst>
              <a:path w="7055484" h="149859">
                <a:moveTo>
                  <a:pt x="7055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7055399" y="0"/>
                </a:lnTo>
                <a:lnTo>
                  <a:pt x="70553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774" y="2201850"/>
            <a:ext cx="7871550" cy="1719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355" dirty="0"/>
              <a:t>PUBLIC</a:t>
            </a:r>
            <a:r>
              <a:rPr spc="105" dirty="0"/>
              <a:t> </a:t>
            </a:r>
            <a:r>
              <a:rPr spc="409" dirty="0"/>
              <a:t>KEY</a:t>
            </a:r>
            <a:r>
              <a:rPr spc="110" dirty="0"/>
              <a:t> </a:t>
            </a:r>
            <a:r>
              <a:rPr spc="360" dirty="0"/>
              <a:t>CRYPTOGRAPHY</a:t>
            </a:r>
          </a:p>
        </p:txBody>
      </p:sp>
      <p:sp>
        <p:nvSpPr>
          <p:cNvPr id="4" name="object 4"/>
          <p:cNvSpPr/>
          <p:nvPr/>
        </p:nvSpPr>
        <p:spPr>
          <a:xfrm>
            <a:off x="1376050" y="633300"/>
            <a:ext cx="6377305" cy="149860"/>
          </a:xfrm>
          <a:custGeom>
            <a:avLst/>
            <a:gdLst/>
            <a:ahLst/>
            <a:cxnLst/>
            <a:rect l="l" t="t" r="r" b="b"/>
            <a:pathLst>
              <a:path w="6377305" h="149859">
                <a:moveTo>
                  <a:pt x="63770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6377099" y="0"/>
                </a:lnTo>
                <a:lnTo>
                  <a:pt x="63770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519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3224" y="3937999"/>
            <a:ext cx="3161665" cy="415290"/>
          </a:xfrm>
          <a:custGeom>
            <a:avLst/>
            <a:gdLst/>
            <a:ahLst/>
            <a:cxnLst/>
            <a:rect l="l" t="t" r="r" b="b"/>
            <a:pathLst>
              <a:path w="3161665" h="415289">
                <a:moveTo>
                  <a:pt x="3161099" y="415199"/>
                </a:moveTo>
                <a:lnTo>
                  <a:pt x="0" y="415199"/>
                </a:lnTo>
                <a:lnTo>
                  <a:pt x="0" y="0"/>
                </a:lnTo>
                <a:lnTo>
                  <a:pt x="3161099" y="0"/>
                </a:lnTo>
                <a:lnTo>
                  <a:pt x="3161099" y="4151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2553" y="2188235"/>
            <a:ext cx="4823581" cy="152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4113" y="2397487"/>
            <a:ext cx="4712289" cy="155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0390" y="2607335"/>
            <a:ext cx="4028008" cy="1223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12355" y="2816885"/>
            <a:ext cx="4677055" cy="1550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81885" y="3028220"/>
            <a:ext cx="2740614" cy="1532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44117" y="3445535"/>
            <a:ext cx="4826061" cy="1550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68119" y="3655085"/>
            <a:ext cx="2369182" cy="1550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01783" y="4069571"/>
            <a:ext cx="2882790" cy="14748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63562" y="4654302"/>
            <a:ext cx="334645" cy="70485"/>
          </a:xfrm>
          <a:custGeom>
            <a:avLst/>
            <a:gdLst/>
            <a:ahLst/>
            <a:cxnLst/>
            <a:rect l="l" t="t" r="r" b="b"/>
            <a:pathLst>
              <a:path w="334645" h="70485">
                <a:moveTo>
                  <a:pt x="46710" y="62507"/>
                </a:moveTo>
                <a:lnTo>
                  <a:pt x="32692" y="62507"/>
                </a:lnTo>
                <a:lnTo>
                  <a:pt x="36314" y="61317"/>
                </a:lnTo>
                <a:lnTo>
                  <a:pt x="38992" y="58935"/>
                </a:lnTo>
                <a:lnTo>
                  <a:pt x="41671" y="56455"/>
                </a:lnTo>
                <a:lnTo>
                  <a:pt x="43011" y="53429"/>
                </a:lnTo>
                <a:lnTo>
                  <a:pt x="43011" y="47476"/>
                </a:lnTo>
                <a:lnTo>
                  <a:pt x="20587" y="34875"/>
                </a:lnTo>
                <a:lnTo>
                  <a:pt x="16321" y="32394"/>
                </a:lnTo>
                <a:lnTo>
                  <a:pt x="10765" y="26838"/>
                </a:lnTo>
                <a:lnTo>
                  <a:pt x="9376" y="23564"/>
                </a:lnTo>
                <a:lnTo>
                  <a:pt x="9376" y="14237"/>
                </a:lnTo>
                <a:lnTo>
                  <a:pt x="11707" y="9574"/>
                </a:lnTo>
                <a:lnTo>
                  <a:pt x="16371" y="5804"/>
                </a:lnTo>
                <a:lnTo>
                  <a:pt x="21034" y="1934"/>
                </a:lnTo>
                <a:lnTo>
                  <a:pt x="26689" y="0"/>
                </a:lnTo>
                <a:lnTo>
                  <a:pt x="38596" y="0"/>
                </a:lnTo>
                <a:lnTo>
                  <a:pt x="43408" y="942"/>
                </a:lnTo>
                <a:lnTo>
                  <a:pt x="52139" y="4712"/>
                </a:lnTo>
                <a:lnTo>
                  <a:pt x="55512" y="7342"/>
                </a:lnTo>
                <a:lnTo>
                  <a:pt x="28575" y="7441"/>
                </a:lnTo>
                <a:lnTo>
                  <a:pt x="25251" y="8582"/>
                </a:lnTo>
                <a:lnTo>
                  <a:pt x="19794" y="13047"/>
                </a:lnTo>
                <a:lnTo>
                  <a:pt x="18454" y="15626"/>
                </a:lnTo>
                <a:lnTo>
                  <a:pt x="18454" y="20885"/>
                </a:lnTo>
                <a:lnTo>
                  <a:pt x="35272" y="30807"/>
                </a:lnTo>
                <a:lnTo>
                  <a:pt x="40729" y="32990"/>
                </a:lnTo>
                <a:lnTo>
                  <a:pt x="44896" y="35520"/>
                </a:lnTo>
                <a:lnTo>
                  <a:pt x="50651" y="41275"/>
                </a:lnTo>
                <a:lnTo>
                  <a:pt x="52089" y="44648"/>
                </a:lnTo>
                <a:lnTo>
                  <a:pt x="52089" y="54570"/>
                </a:lnTo>
                <a:lnTo>
                  <a:pt x="49807" y="59680"/>
                </a:lnTo>
                <a:lnTo>
                  <a:pt x="46710" y="62507"/>
                </a:lnTo>
                <a:close/>
              </a:path>
              <a:path w="334645" h="70485">
                <a:moveTo>
                  <a:pt x="52089" y="16519"/>
                </a:moveTo>
                <a:lnTo>
                  <a:pt x="49807" y="13444"/>
                </a:lnTo>
                <a:lnTo>
                  <a:pt x="46880" y="11162"/>
                </a:lnTo>
                <a:lnTo>
                  <a:pt x="43308" y="9673"/>
                </a:lnTo>
                <a:lnTo>
                  <a:pt x="39836" y="8185"/>
                </a:lnTo>
                <a:lnTo>
                  <a:pt x="36214" y="7441"/>
                </a:lnTo>
                <a:lnTo>
                  <a:pt x="55582" y="7441"/>
                </a:lnTo>
                <a:lnTo>
                  <a:pt x="57894" y="10715"/>
                </a:lnTo>
                <a:lnTo>
                  <a:pt x="52089" y="16519"/>
                </a:lnTo>
                <a:close/>
              </a:path>
              <a:path w="334645" h="70485">
                <a:moveTo>
                  <a:pt x="34726" y="69949"/>
                </a:moveTo>
                <a:lnTo>
                  <a:pt x="21431" y="69949"/>
                </a:lnTo>
                <a:lnTo>
                  <a:pt x="15924" y="68808"/>
                </a:lnTo>
                <a:lnTo>
                  <a:pt x="5903" y="64244"/>
                </a:lnTo>
                <a:lnTo>
                  <a:pt x="2282" y="61366"/>
                </a:lnTo>
                <a:lnTo>
                  <a:pt x="0" y="57894"/>
                </a:lnTo>
                <a:lnTo>
                  <a:pt x="5804" y="51792"/>
                </a:lnTo>
                <a:lnTo>
                  <a:pt x="8185" y="55066"/>
                </a:lnTo>
                <a:lnTo>
                  <a:pt x="11261" y="57695"/>
                </a:lnTo>
                <a:lnTo>
                  <a:pt x="15031" y="59680"/>
                </a:lnTo>
                <a:lnTo>
                  <a:pt x="18901" y="61565"/>
                </a:lnTo>
                <a:lnTo>
                  <a:pt x="23266" y="62507"/>
                </a:lnTo>
                <a:lnTo>
                  <a:pt x="46710" y="62507"/>
                </a:lnTo>
                <a:lnTo>
                  <a:pt x="45243" y="63847"/>
                </a:lnTo>
                <a:lnTo>
                  <a:pt x="40679" y="67915"/>
                </a:lnTo>
                <a:lnTo>
                  <a:pt x="34726" y="69949"/>
                </a:lnTo>
                <a:close/>
              </a:path>
              <a:path w="334645" h="70485">
                <a:moveTo>
                  <a:pt x="91875" y="69949"/>
                </a:moveTo>
                <a:lnTo>
                  <a:pt x="77488" y="69949"/>
                </a:lnTo>
                <a:lnTo>
                  <a:pt x="72031" y="68014"/>
                </a:lnTo>
                <a:lnTo>
                  <a:pt x="63895" y="60275"/>
                </a:lnTo>
                <a:lnTo>
                  <a:pt x="61861" y="54967"/>
                </a:lnTo>
                <a:lnTo>
                  <a:pt x="61861" y="40084"/>
                </a:lnTo>
                <a:lnTo>
                  <a:pt x="64540" y="33089"/>
                </a:lnTo>
                <a:lnTo>
                  <a:pt x="75255" y="21381"/>
                </a:lnTo>
                <a:lnTo>
                  <a:pt x="81705" y="18454"/>
                </a:lnTo>
                <a:lnTo>
                  <a:pt x="96091" y="18454"/>
                </a:lnTo>
                <a:lnTo>
                  <a:pt x="101499" y="20488"/>
                </a:lnTo>
                <a:lnTo>
                  <a:pt x="106212" y="25300"/>
                </a:lnTo>
                <a:lnTo>
                  <a:pt x="83788" y="25300"/>
                </a:lnTo>
                <a:lnTo>
                  <a:pt x="79323" y="27533"/>
                </a:lnTo>
                <a:lnTo>
                  <a:pt x="71783" y="36462"/>
                </a:lnTo>
                <a:lnTo>
                  <a:pt x="69898" y="41771"/>
                </a:lnTo>
                <a:lnTo>
                  <a:pt x="69898" y="52585"/>
                </a:lnTo>
                <a:lnTo>
                  <a:pt x="71138" y="56306"/>
                </a:lnTo>
                <a:lnTo>
                  <a:pt x="73618" y="59084"/>
                </a:lnTo>
                <a:lnTo>
                  <a:pt x="76198" y="61763"/>
                </a:lnTo>
                <a:lnTo>
                  <a:pt x="79819" y="63103"/>
                </a:lnTo>
                <a:lnTo>
                  <a:pt x="101904" y="63103"/>
                </a:lnTo>
                <a:lnTo>
                  <a:pt x="98274" y="67071"/>
                </a:lnTo>
                <a:lnTo>
                  <a:pt x="91875" y="69949"/>
                </a:lnTo>
                <a:close/>
              </a:path>
              <a:path w="334645" h="70485">
                <a:moveTo>
                  <a:pt x="101904" y="63103"/>
                </a:moveTo>
                <a:lnTo>
                  <a:pt x="89741" y="63103"/>
                </a:lnTo>
                <a:lnTo>
                  <a:pt x="94256" y="60870"/>
                </a:lnTo>
                <a:lnTo>
                  <a:pt x="101796" y="51941"/>
                </a:lnTo>
                <a:lnTo>
                  <a:pt x="103682" y="46632"/>
                </a:lnTo>
                <a:lnTo>
                  <a:pt x="103682" y="35817"/>
                </a:lnTo>
                <a:lnTo>
                  <a:pt x="102392" y="32146"/>
                </a:lnTo>
                <a:lnTo>
                  <a:pt x="99812" y="29467"/>
                </a:lnTo>
                <a:lnTo>
                  <a:pt x="97232" y="26689"/>
                </a:lnTo>
                <a:lnTo>
                  <a:pt x="93611" y="25300"/>
                </a:lnTo>
                <a:lnTo>
                  <a:pt x="106212" y="25300"/>
                </a:lnTo>
                <a:lnTo>
                  <a:pt x="109535" y="28624"/>
                </a:lnTo>
                <a:lnTo>
                  <a:pt x="111569" y="33883"/>
                </a:lnTo>
                <a:lnTo>
                  <a:pt x="111569" y="48468"/>
                </a:lnTo>
                <a:lnTo>
                  <a:pt x="108891" y="55463"/>
                </a:lnTo>
                <a:lnTo>
                  <a:pt x="101904" y="63103"/>
                </a:lnTo>
                <a:close/>
              </a:path>
              <a:path w="334645" h="70485">
                <a:moveTo>
                  <a:pt x="141103" y="69949"/>
                </a:moveTo>
                <a:lnTo>
                  <a:pt x="131082" y="69949"/>
                </a:lnTo>
                <a:lnTo>
                  <a:pt x="127510" y="68957"/>
                </a:lnTo>
                <a:lnTo>
                  <a:pt x="124831" y="66972"/>
                </a:lnTo>
                <a:lnTo>
                  <a:pt x="122152" y="64889"/>
                </a:lnTo>
                <a:lnTo>
                  <a:pt x="120813" y="61813"/>
                </a:lnTo>
                <a:lnTo>
                  <a:pt x="120813" y="57745"/>
                </a:lnTo>
                <a:lnTo>
                  <a:pt x="121408" y="53726"/>
                </a:lnTo>
                <a:lnTo>
                  <a:pt x="128850" y="19794"/>
                </a:lnTo>
                <a:lnTo>
                  <a:pt x="136440" y="19794"/>
                </a:lnTo>
                <a:lnTo>
                  <a:pt x="129445" y="51792"/>
                </a:lnTo>
                <a:lnTo>
                  <a:pt x="128850" y="55215"/>
                </a:lnTo>
                <a:lnTo>
                  <a:pt x="128850" y="60473"/>
                </a:lnTo>
                <a:lnTo>
                  <a:pt x="132223" y="63103"/>
                </a:lnTo>
                <a:lnTo>
                  <a:pt x="151216" y="63103"/>
                </a:lnTo>
                <a:lnTo>
                  <a:pt x="146858" y="67171"/>
                </a:lnTo>
                <a:lnTo>
                  <a:pt x="141103" y="69949"/>
                </a:lnTo>
                <a:close/>
              </a:path>
              <a:path w="334645" h="70485">
                <a:moveTo>
                  <a:pt x="151216" y="63103"/>
                </a:moveTo>
                <a:lnTo>
                  <a:pt x="143931" y="63103"/>
                </a:lnTo>
                <a:lnTo>
                  <a:pt x="148991" y="60573"/>
                </a:lnTo>
                <a:lnTo>
                  <a:pt x="154150" y="55512"/>
                </a:lnTo>
                <a:lnTo>
                  <a:pt x="162038" y="19794"/>
                </a:lnTo>
                <a:lnTo>
                  <a:pt x="169629" y="19794"/>
                </a:lnTo>
                <a:lnTo>
                  <a:pt x="160349" y="61614"/>
                </a:lnTo>
                <a:lnTo>
                  <a:pt x="152811" y="61614"/>
                </a:lnTo>
                <a:lnTo>
                  <a:pt x="151216" y="63103"/>
                </a:lnTo>
                <a:close/>
              </a:path>
              <a:path w="334645" h="70485">
                <a:moveTo>
                  <a:pt x="158764" y="68758"/>
                </a:moveTo>
                <a:lnTo>
                  <a:pt x="151174" y="68758"/>
                </a:lnTo>
                <a:lnTo>
                  <a:pt x="152811" y="61614"/>
                </a:lnTo>
                <a:lnTo>
                  <a:pt x="160349" y="61614"/>
                </a:lnTo>
                <a:lnTo>
                  <a:pt x="158764" y="68758"/>
                </a:lnTo>
                <a:close/>
              </a:path>
              <a:path w="334645" h="70485">
                <a:moveTo>
                  <a:pt x="197372" y="27235"/>
                </a:moveTo>
                <a:lnTo>
                  <a:pt x="190730" y="27235"/>
                </a:lnTo>
                <a:lnTo>
                  <a:pt x="193112" y="24457"/>
                </a:lnTo>
                <a:lnTo>
                  <a:pt x="195691" y="22373"/>
                </a:lnTo>
                <a:lnTo>
                  <a:pt x="198469" y="20984"/>
                </a:lnTo>
                <a:lnTo>
                  <a:pt x="201247" y="19496"/>
                </a:lnTo>
                <a:lnTo>
                  <a:pt x="204770" y="18752"/>
                </a:lnTo>
                <a:lnTo>
                  <a:pt x="209036" y="18752"/>
                </a:lnTo>
                <a:lnTo>
                  <a:pt x="207319" y="26193"/>
                </a:lnTo>
                <a:lnTo>
                  <a:pt x="200503" y="26193"/>
                </a:lnTo>
                <a:lnTo>
                  <a:pt x="197775" y="26987"/>
                </a:lnTo>
                <a:lnTo>
                  <a:pt x="197372" y="27235"/>
                </a:lnTo>
                <a:close/>
              </a:path>
              <a:path w="334645" h="70485">
                <a:moveTo>
                  <a:pt x="181503" y="68758"/>
                </a:moveTo>
                <a:lnTo>
                  <a:pt x="173913" y="68758"/>
                </a:lnTo>
                <a:lnTo>
                  <a:pt x="184777" y="19794"/>
                </a:lnTo>
                <a:lnTo>
                  <a:pt x="192367" y="19794"/>
                </a:lnTo>
                <a:lnTo>
                  <a:pt x="190730" y="27235"/>
                </a:lnTo>
                <a:lnTo>
                  <a:pt x="197372" y="27235"/>
                </a:lnTo>
                <a:lnTo>
                  <a:pt x="195195" y="28575"/>
                </a:lnTo>
                <a:lnTo>
                  <a:pt x="192715" y="30162"/>
                </a:lnTo>
                <a:lnTo>
                  <a:pt x="190730" y="31998"/>
                </a:lnTo>
                <a:lnTo>
                  <a:pt x="189242" y="34081"/>
                </a:lnTo>
                <a:lnTo>
                  <a:pt x="181503" y="68758"/>
                </a:lnTo>
                <a:close/>
              </a:path>
              <a:path w="334645" h="70485">
                <a:moveTo>
                  <a:pt x="207250" y="26491"/>
                </a:moveTo>
                <a:lnTo>
                  <a:pt x="206556" y="26292"/>
                </a:lnTo>
                <a:lnTo>
                  <a:pt x="205266" y="26193"/>
                </a:lnTo>
                <a:lnTo>
                  <a:pt x="207319" y="26193"/>
                </a:lnTo>
                <a:lnTo>
                  <a:pt x="207250" y="26491"/>
                </a:lnTo>
                <a:close/>
              </a:path>
              <a:path w="334645" h="70485">
                <a:moveTo>
                  <a:pt x="238712" y="69949"/>
                </a:moveTo>
                <a:lnTo>
                  <a:pt x="225218" y="69949"/>
                </a:lnTo>
                <a:lnTo>
                  <a:pt x="219761" y="67964"/>
                </a:lnTo>
                <a:lnTo>
                  <a:pt x="211427" y="60027"/>
                </a:lnTo>
                <a:lnTo>
                  <a:pt x="209343" y="54719"/>
                </a:lnTo>
                <a:lnTo>
                  <a:pt x="209343" y="40034"/>
                </a:lnTo>
                <a:lnTo>
                  <a:pt x="211972" y="33089"/>
                </a:lnTo>
                <a:lnTo>
                  <a:pt x="217231" y="27235"/>
                </a:lnTo>
                <a:lnTo>
                  <a:pt x="222589" y="21381"/>
                </a:lnTo>
                <a:lnTo>
                  <a:pt x="229187" y="18454"/>
                </a:lnTo>
                <a:lnTo>
                  <a:pt x="245558" y="18454"/>
                </a:lnTo>
                <a:lnTo>
                  <a:pt x="251660" y="21530"/>
                </a:lnTo>
                <a:lnTo>
                  <a:pt x="253910" y="25300"/>
                </a:lnTo>
                <a:lnTo>
                  <a:pt x="231419" y="25300"/>
                </a:lnTo>
                <a:lnTo>
                  <a:pt x="226657" y="27483"/>
                </a:lnTo>
                <a:lnTo>
                  <a:pt x="219116" y="36214"/>
                </a:lnTo>
                <a:lnTo>
                  <a:pt x="217231" y="41572"/>
                </a:lnTo>
                <a:lnTo>
                  <a:pt x="217231" y="52585"/>
                </a:lnTo>
                <a:lnTo>
                  <a:pt x="218620" y="56306"/>
                </a:lnTo>
                <a:lnTo>
                  <a:pt x="221398" y="59084"/>
                </a:lnTo>
                <a:lnTo>
                  <a:pt x="224176" y="61763"/>
                </a:lnTo>
                <a:lnTo>
                  <a:pt x="227897" y="63103"/>
                </a:lnTo>
                <a:lnTo>
                  <a:pt x="248794" y="63103"/>
                </a:lnTo>
                <a:lnTo>
                  <a:pt x="244516" y="67468"/>
                </a:lnTo>
                <a:lnTo>
                  <a:pt x="238712" y="69949"/>
                </a:lnTo>
                <a:close/>
              </a:path>
              <a:path w="334645" h="70485">
                <a:moveTo>
                  <a:pt x="249527" y="31998"/>
                </a:moveTo>
                <a:lnTo>
                  <a:pt x="246947" y="27533"/>
                </a:lnTo>
                <a:lnTo>
                  <a:pt x="242829" y="25300"/>
                </a:lnTo>
                <a:lnTo>
                  <a:pt x="253910" y="25300"/>
                </a:lnTo>
                <a:lnTo>
                  <a:pt x="255331" y="27682"/>
                </a:lnTo>
                <a:lnTo>
                  <a:pt x="249527" y="31998"/>
                </a:lnTo>
                <a:close/>
              </a:path>
              <a:path w="334645" h="70485">
                <a:moveTo>
                  <a:pt x="248794" y="63103"/>
                </a:moveTo>
                <a:lnTo>
                  <a:pt x="237521" y="63103"/>
                </a:lnTo>
                <a:lnTo>
                  <a:pt x="241688" y="61217"/>
                </a:lnTo>
                <a:lnTo>
                  <a:pt x="245062" y="57447"/>
                </a:lnTo>
                <a:lnTo>
                  <a:pt x="249378" y="62507"/>
                </a:lnTo>
                <a:lnTo>
                  <a:pt x="248794" y="63103"/>
                </a:lnTo>
                <a:close/>
              </a:path>
              <a:path w="334645" h="70485">
                <a:moveTo>
                  <a:pt x="286723" y="69949"/>
                </a:moveTo>
                <a:lnTo>
                  <a:pt x="276305" y="69949"/>
                </a:lnTo>
                <a:lnTo>
                  <a:pt x="270501" y="68014"/>
                </a:lnTo>
                <a:lnTo>
                  <a:pt x="261769" y="60275"/>
                </a:lnTo>
                <a:lnTo>
                  <a:pt x="259587" y="54967"/>
                </a:lnTo>
                <a:lnTo>
                  <a:pt x="259587" y="39985"/>
                </a:lnTo>
                <a:lnTo>
                  <a:pt x="262265" y="32990"/>
                </a:lnTo>
                <a:lnTo>
                  <a:pt x="273080" y="21381"/>
                </a:lnTo>
                <a:lnTo>
                  <a:pt x="279629" y="18454"/>
                </a:lnTo>
                <a:lnTo>
                  <a:pt x="293619" y="18454"/>
                </a:lnTo>
                <a:lnTo>
                  <a:pt x="298728" y="20439"/>
                </a:lnTo>
                <a:lnTo>
                  <a:pt x="303033" y="24854"/>
                </a:lnTo>
                <a:lnTo>
                  <a:pt x="282258" y="24854"/>
                </a:lnTo>
                <a:lnTo>
                  <a:pt x="278389" y="26392"/>
                </a:lnTo>
                <a:lnTo>
                  <a:pt x="271443" y="32543"/>
                </a:lnTo>
                <a:lnTo>
                  <a:pt x="269260" y="36413"/>
                </a:lnTo>
                <a:lnTo>
                  <a:pt x="268367" y="41076"/>
                </a:lnTo>
                <a:lnTo>
                  <a:pt x="308402" y="41076"/>
                </a:lnTo>
                <a:lnTo>
                  <a:pt x="308402" y="41473"/>
                </a:lnTo>
                <a:lnTo>
                  <a:pt x="308105" y="43755"/>
                </a:lnTo>
                <a:lnTo>
                  <a:pt x="307509" y="46732"/>
                </a:lnTo>
                <a:lnTo>
                  <a:pt x="267474" y="46732"/>
                </a:lnTo>
                <a:lnTo>
                  <a:pt x="267474" y="53280"/>
                </a:lnTo>
                <a:lnTo>
                  <a:pt x="268963" y="56753"/>
                </a:lnTo>
                <a:lnTo>
                  <a:pt x="271939" y="59531"/>
                </a:lnTo>
                <a:lnTo>
                  <a:pt x="275015" y="62309"/>
                </a:lnTo>
                <a:lnTo>
                  <a:pt x="279083" y="63698"/>
                </a:lnTo>
                <a:lnTo>
                  <a:pt x="300446" y="63698"/>
                </a:lnTo>
                <a:lnTo>
                  <a:pt x="300663" y="64144"/>
                </a:lnTo>
                <a:lnTo>
                  <a:pt x="298580" y="65930"/>
                </a:lnTo>
                <a:lnTo>
                  <a:pt x="296000" y="67369"/>
                </a:lnTo>
                <a:lnTo>
                  <a:pt x="292924" y="68460"/>
                </a:lnTo>
                <a:lnTo>
                  <a:pt x="289848" y="69453"/>
                </a:lnTo>
                <a:lnTo>
                  <a:pt x="286723" y="69949"/>
                </a:lnTo>
                <a:close/>
              </a:path>
              <a:path w="334645" h="70485">
                <a:moveTo>
                  <a:pt x="308402" y="41076"/>
                </a:moveTo>
                <a:lnTo>
                  <a:pt x="301258" y="41076"/>
                </a:lnTo>
                <a:lnTo>
                  <a:pt x="301349" y="39985"/>
                </a:lnTo>
                <a:lnTo>
                  <a:pt x="301407" y="35222"/>
                </a:lnTo>
                <a:lnTo>
                  <a:pt x="300117" y="31799"/>
                </a:lnTo>
                <a:lnTo>
                  <a:pt x="297538" y="29021"/>
                </a:lnTo>
                <a:lnTo>
                  <a:pt x="295057" y="26243"/>
                </a:lnTo>
                <a:lnTo>
                  <a:pt x="291386" y="24854"/>
                </a:lnTo>
                <a:lnTo>
                  <a:pt x="303033" y="24854"/>
                </a:lnTo>
                <a:lnTo>
                  <a:pt x="306467" y="28376"/>
                </a:lnTo>
                <a:lnTo>
                  <a:pt x="308402" y="33535"/>
                </a:lnTo>
                <a:lnTo>
                  <a:pt x="308402" y="41076"/>
                </a:lnTo>
                <a:close/>
              </a:path>
              <a:path w="334645" h="70485">
                <a:moveTo>
                  <a:pt x="300446" y="63698"/>
                </a:moveTo>
                <a:lnTo>
                  <a:pt x="289501" y="63698"/>
                </a:lnTo>
                <a:lnTo>
                  <a:pt x="294164" y="62110"/>
                </a:lnTo>
                <a:lnTo>
                  <a:pt x="298133" y="58935"/>
                </a:lnTo>
                <a:lnTo>
                  <a:pt x="300446" y="63698"/>
                </a:lnTo>
                <a:close/>
              </a:path>
              <a:path w="334645" h="70485">
                <a:moveTo>
                  <a:pt x="320998" y="69800"/>
                </a:moveTo>
                <a:lnTo>
                  <a:pt x="317923" y="69800"/>
                </a:lnTo>
                <a:lnTo>
                  <a:pt x="316682" y="69304"/>
                </a:lnTo>
                <a:lnTo>
                  <a:pt x="314698" y="67319"/>
                </a:lnTo>
                <a:lnTo>
                  <a:pt x="314202" y="66129"/>
                </a:lnTo>
                <a:lnTo>
                  <a:pt x="314202" y="63053"/>
                </a:lnTo>
                <a:lnTo>
                  <a:pt x="314797" y="61614"/>
                </a:lnTo>
                <a:lnTo>
                  <a:pt x="315988" y="60424"/>
                </a:lnTo>
                <a:lnTo>
                  <a:pt x="317278" y="59233"/>
                </a:lnTo>
                <a:lnTo>
                  <a:pt x="318766" y="58638"/>
                </a:lnTo>
                <a:lnTo>
                  <a:pt x="321842" y="58638"/>
                </a:lnTo>
                <a:lnTo>
                  <a:pt x="323032" y="59134"/>
                </a:lnTo>
                <a:lnTo>
                  <a:pt x="325017" y="61118"/>
                </a:lnTo>
                <a:lnTo>
                  <a:pt x="325513" y="62358"/>
                </a:lnTo>
                <a:lnTo>
                  <a:pt x="325513" y="65533"/>
                </a:lnTo>
                <a:lnTo>
                  <a:pt x="324868" y="66972"/>
                </a:lnTo>
                <a:lnTo>
                  <a:pt x="322388" y="69254"/>
                </a:lnTo>
                <a:lnTo>
                  <a:pt x="320998" y="69800"/>
                </a:lnTo>
                <a:close/>
              </a:path>
              <a:path w="334645" h="70485">
                <a:moveTo>
                  <a:pt x="329879" y="30212"/>
                </a:moveTo>
                <a:lnTo>
                  <a:pt x="326704" y="30212"/>
                </a:lnTo>
                <a:lnTo>
                  <a:pt x="325463" y="29716"/>
                </a:lnTo>
                <a:lnTo>
                  <a:pt x="324471" y="28723"/>
                </a:lnTo>
                <a:lnTo>
                  <a:pt x="323578" y="27632"/>
                </a:lnTo>
                <a:lnTo>
                  <a:pt x="323132" y="26392"/>
                </a:lnTo>
                <a:lnTo>
                  <a:pt x="323132" y="23316"/>
                </a:lnTo>
                <a:lnTo>
                  <a:pt x="323677" y="21927"/>
                </a:lnTo>
                <a:lnTo>
                  <a:pt x="325959" y="19645"/>
                </a:lnTo>
                <a:lnTo>
                  <a:pt x="327398" y="19050"/>
                </a:lnTo>
                <a:lnTo>
                  <a:pt x="330573" y="19050"/>
                </a:lnTo>
                <a:lnTo>
                  <a:pt x="331813" y="19546"/>
                </a:lnTo>
                <a:lnTo>
                  <a:pt x="333798" y="21530"/>
                </a:lnTo>
                <a:lnTo>
                  <a:pt x="334294" y="22721"/>
                </a:lnTo>
                <a:lnTo>
                  <a:pt x="334294" y="25896"/>
                </a:lnTo>
                <a:lnTo>
                  <a:pt x="333698" y="27384"/>
                </a:lnTo>
                <a:lnTo>
                  <a:pt x="332508" y="28575"/>
                </a:lnTo>
                <a:lnTo>
                  <a:pt x="331317" y="29666"/>
                </a:lnTo>
                <a:lnTo>
                  <a:pt x="329879" y="302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55823" y="4777085"/>
            <a:ext cx="1299845" cy="196215"/>
            <a:chOff x="155823" y="4777085"/>
            <a:chExt cx="1299845" cy="19621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008" y="4777085"/>
              <a:ext cx="1291590" cy="884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23" y="4900910"/>
              <a:ext cx="1248473" cy="7188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9499" y="2119450"/>
            <a:ext cx="2334599" cy="23345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37383" y="974753"/>
            <a:ext cx="3009739" cy="31551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905785" y="974753"/>
            <a:ext cx="2484120" cy="315595"/>
          </a:xfrm>
          <a:custGeom>
            <a:avLst/>
            <a:gdLst/>
            <a:ahLst/>
            <a:cxnLst/>
            <a:rect l="l" t="t" r="r" b="b"/>
            <a:pathLst>
              <a:path w="2484120" h="315594">
                <a:moveTo>
                  <a:pt x="78730" y="310009"/>
                </a:moveTo>
                <a:lnTo>
                  <a:pt x="0" y="310009"/>
                </a:lnTo>
                <a:lnTo>
                  <a:pt x="0" y="5060"/>
                </a:lnTo>
                <a:lnTo>
                  <a:pt x="152697" y="5060"/>
                </a:lnTo>
                <a:lnTo>
                  <a:pt x="164948" y="5562"/>
                </a:lnTo>
                <a:lnTo>
                  <a:pt x="207354" y="17412"/>
                </a:lnTo>
                <a:lnTo>
                  <a:pt x="237492" y="41978"/>
                </a:lnTo>
                <a:lnTo>
                  <a:pt x="253849" y="73669"/>
                </a:lnTo>
                <a:lnTo>
                  <a:pt x="78730" y="73669"/>
                </a:lnTo>
                <a:lnTo>
                  <a:pt x="78730" y="139005"/>
                </a:lnTo>
                <a:lnTo>
                  <a:pt x="254206" y="139005"/>
                </a:lnTo>
                <a:lnTo>
                  <a:pt x="253305" y="141982"/>
                </a:lnTo>
                <a:lnTo>
                  <a:pt x="229939" y="178705"/>
                </a:lnTo>
                <a:lnTo>
                  <a:pt x="197941" y="197941"/>
                </a:lnTo>
                <a:lnTo>
                  <a:pt x="203311" y="207615"/>
                </a:lnTo>
                <a:lnTo>
                  <a:pt x="78730" y="207615"/>
                </a:lnTo>
                <a:lnTo>
                  <a:pt x="78730" y="310009"/>
                </a:lnTo>
                <a:close/>
              </a:path>
              <a:path w="2484120" h="315594">
                <a:moveTo>
                  <a:pt x="254206" y="139005"/>
                </a:moveTo>
                <a:lnTo>
                  <a:pt x="140791" y="139005"/>
                </a:lnTo>
                <a:lnTo>
                  <a:pt x="148325" y="138475"/>
                </a:lnTo>
                <a:lnTo>
                  <a:pt x="155302" y="136884"/>
                </a:lnTo>
                <a:lnTo>
                  <a:pt x="178742" y="106114"/>
                </a:lnTo>
                <a:lnTo>
                  <a:pt x="178044" y="98756"/>
                </a:lnTo>
                <a:lnTo>
                  <a:pt x="148325" y="74200"/>
                </a:lnTo>
                <a:lnTo>
                  <a:pt x="140791" y="73669"/>
                </a:lnTo>
                <a:lnTo>
                  <a:pt x="253849" y="73669"/>
                </a:lnTo>
                <a:lnTo>
                  <a:pt x="254793" y="76506"/>
                </a:lnTo>
                <a:lnTo>
                  <a:pt x="257026" y="86208"/>
                </a:lnTo>
                <a:lnTo>
                  <a:pt x="258365" y="96226"/>
                </a:lnTo>
                <a:lnTo>
                  <a:pt x="258812" y="106560"/>
                </a:lnTo>
                <a:lnTo>
                  <a:pt x="258467" y="116309"/>
                </a:lnTo>
                <a:lnTo>
                  <a:pt x="257435" y="125462"/>
                </a:lnTo>
                <a:lnTo>
                  <a:pt x="255714" y="134019"/>
                </a:lnTo>
                <a:lnTo>
                  <a:pt x="254206" y="139005"/>
                </a:lnTo>
                <a:close/>
              </a:path>
              <a:path w="2484120" h="315594">
                <a:moveTo>
                  <a:pt x="260151" y="310009"/>
                </a:moveTo>
                <a:lnTo>
                  <a:pt x="170110" y="310009"/>
                </a:lnTo>
                <a:lnTo>
                  <a:pt x="118913" y="207615"/>
                </a:lnTo>
                <a:lnTo>
                  <a:pt x="203311" y="207615"/>
                </a:lnTo>
                <a:lnTo>
                  <a:pt x="260151" y="310009"/>
                </a:lnTo>
                <a:close/>
              </a:path>
              <a:path w="2484120" h="315594">
                <a:moveTo>
                  <a:pt x="525898" y="310009"/>
                </a:moveTo>
                <a:lnTo>
                  <a:pt x="302209" y="310009"/>
                </a:lnTo>
                <a:lnTo>
                  <a:pt x="302209" y="5060"/>
                </a:lnTo>
                <a:lnTo>
                  <a:pt x="525898" y="5060"/>
                </a:lnTo>
                <a:lnTo>
                  <a:pt x="525898" y="73669"/>
                </a:lnTo>
                <a:lnTo>
                  <a:pt x="380939" y="73669"/>
                </a:lnTo>
                <a:lnTo>
                  <a:pt x="380939" y="121146"/>
                </a:lnTo>
                <a:lnTo>
                  <a:pt x="522624" y="121146"/>
                </a:lnTo>
                <a:lnTo>
                  <a:pt x="522624" y="189755"/>
                </a:lnTo>
                <a:lnTo>
                  <a:pt x="380939" y="189755"/>
                </a:lnTo>
                <a:lnTo>
                  <a:pt x="380939" y="241399"/>
                </a:lnTo>
                <a:lnTo>
                  <a:pt x="525898" y="241399"/>
                </a:lnTo>
                <a:lnTo>
                  <a:pt x="525898" y="310009"/>
                </a:lnTo>
                <a:close/>
              </a:path>
              <a:path w="2484120" h="315594">
                <a:moveTo>
                  <a:pt x="650231" y="310009"/>
                </a:moveTo>
                <a:lnTo>
                  <a:pt x="571501" y="310009"/>
                </a:lnTo>
                <a:lnTo>
                  <a:pt x="571501" y="5060"/>
                </a:lnTo>
                <a:lnTo>
                  <a:pt x="724198" y="5060"/>
                </a:lnTo>
                <a:lnTo>
                  <a:pt x="736644" y="5562"/>
                </a:lnTo>
                <a:lnTo>
                  <a:pt x="779302" y="17422"/>
                </a:lnTo>
                <a:lnTo>
                  <a:pt x="809430" y="42257"/>
                </a:lnTo>
                <a:lnTo>
                  <a:pt x="825420" y="73669"/>
                </a:lnTo>
                <a:lnTo>
                  <a:pt x="650231" y="73669"/>
                </a:lnTo>
                <a:lnTo>
                  <a:pt x="650231" y="139005"/>
                </a:lnTo>
                <a:lnTo>
                  <a:pt x="825529" y="139005"/>
                </a:lnTo>
                <a:lnTo>
                  <a:pt x="823467" y="145405"/>
                </a:lnTo>
                <a:lnTo>
                  <a:pt x="803077" y="177700"/>
                </a:lnTo>
                <a:lnTo>
                  <a:pt x="769740" y="199578"/>
                </a:lnTo>
                <a:lnTo>
                  <a:pt x="724198" y="207615"/>
                </a:lnTo>
                <a:lnTo>
                  <a:pt x="650231" y="207615"/>
                </a:lnTo>
                <a:lnTo>
                  <a:pt x="650231" y="310009"/>
                </a:lnTo>
                <a:close/>
              </a:path>
              <a:path w="2484120" h="315594">
                <a:moveTo>
                  <a:pt x="825529" y="139005"/>
                </a:moveTo>
                <a:lnTo>
                  <a:pt x="713780" y="139005"/>
                </a:lnTo>
                <a:lnTo>
                  <a:pt x="721389" y="138475"/>
                </a:lnTo>
                <a:lnTo>
                  <a:pt x="728291" y="136884"/>
                </a:lnTo>
                <a:lnTo>
                  <a:pt x="750243" y="106560"/>
                </a:lnTo>
                <a:lnTo>
                  <a:pt x="749601" y="99007"/>
                </a:lnTo>
                <a:lnTo>
                  <a:pt x="713780" y="73669"/>
                </a:lnTo>
                <a:lnTo>
                  <a:pt x="825420" y="73669"/>
                </a:lnTo>
                <a:lnTo>
                  <a:pt x="826462" y="76925"/>
                </a:lnTo>
                <a:lnTo>
                  <a:pt x="828601" y="86543"/>
                </a:lnTo>
                <a:lnTo>
                  <a:pt x="829885" y="96422"/>
                </a:lnTo>
                <a:lnTo>
                  <a:pt x="830313" y="106560"/>
                </a:lnTo>
                <a:lnTo>
                  <a:pt x="829885" y="116690"/>
                </a:lnTo>
                <a:lnTo>
                  <a:pt x="828601" y="126541"/>
                </a:lnTo>
                <a:lnTo>
                  <a:pt x="826462" y="136112"/>
                </a:lnTo>
                <a:lnTo>
                  <a:pt x="825529" y="139005"/>
                </a:lnTo>
                <a:close/>
              </a:path>
              <a:path w="2484120" h="315594">
                <a:moveTo>
                  <a:pt x="1066696" y="310009"/>
                </a:moveTo>
                <a:lnTo>
                  <a:pt x="865481" y="310009"/>
                </a:lnTo>
                <a:lnTo>
                  <a:pt x="865481" y="5060"/>
                </a:lnTo>
                <a:lnTo>
                  <a:pt x="944211" y="5060"/>
                </a:lnTo>
                <a:lnTo>
                  <a:pt x="944211" y="241399"/>
                </a:lnTo>
                <a:lnTo>
                  <a:pt x="1066696" y="241399"/>
                </a:lnTo>
                <a:lnTo>
                  <a:pt x="1066696" y="310009"/>
                </a:lnTo>
                <a:close/>
              </a:path>
              <a:path w="2484120" h="315594">
                <a:moveTo>
                  <a:pt x="1560951" y="315515"/>
                </a:moveTo>
                <a:lnTo>
                  <a:pt x="1510889" y="309069"/>
                </a:lnTo>
                <a:lnTo>
                  <a:pt x="1467375" y="290289"/>
                </a:lnTo>
                <a:lnTo>
                  <a:pt x="1432736" y="260979"/>
                </a:lnTo>
                <a:lnTo>
                  <a:pt x="1408402" y="222051"/>
                </a:lnTo>
                <a:lnTo>
                  <a:pt x="1396682" y="175003"/>
                </a:lnTo>
                <a:lnTo>
                  <a:pt x="1395900" y="157757"/>
                </a:lnTo>
                <a:lnTo>
                  <a:pt x="1396682" y="140512"/>
                </a:lnTo>
                <a:lnTo>
                  <a:pt x="1408402" y="93464"/>
                </a:lnTo>
                <a:lnTo>
                  <a:pt x="1432736" y="54619"/>
                </a:lnTo>
                <a:lnTo>
                  <a:pt x="1467375" y="25263"/>
                </a:lnTo>
                <a:lnTo>
                  <a:pt x="1510889" y="6446"/>
                </a:lnTo>
                <a:lnTo>
                  <a:pt x="1560951" y="0"/>
                </a:lnTo>
                <a:lnTo>
                  <a:pt x="1574271" y="446"/>
                </a:lnTo>
                <a:lnTo>
                  <a:pt x="1620222" y="10938"/>
                </a:lnTo>
                <a:lnTo>
                  <a:pt x="1655364" y="31895"/>
                </a:lnTo>
                <a:lnTo>
                  <a:pt x="1685371" y="66935"/>
                </a:lnTo>
                <a:lnTo>
                  <a:pt x="1686939" y="69502"/>
                </a:lnTo>
                <a:lnTo>
                  <a:pt x="1560951" y="69502"/>
                </a:lnTo>
                <a:lnTo>
                  <a:pt x="1551770" y="69930"/>
                </a:lnTo>
                <a:lnTo>
                  <a:pt x="1512098" y="84459"/>
                </a:lnTo>
                <a:lnTo>
                  <a:pt x="1485374" y="115304"/>
                </a:lnTo>
                <a:lnTo>
                  <a:pt x="1475821" y="157757"/>
                </a:lnTo>
                <a:lnTo>
                  <a:pt x="1476202" y="166966"/>
                </a:lnTo>
                <a:lnTo>
                  <a:pt x="1489476" y="207503"/>
                </a:lnTo>
                <a:lnTo>
                  <a:pt x="1519083" y="235427"/>
                </a:lnTo>
                <a:lnTo>
                  <a:pt x="1560951" y="246012"/>
                </a:lnTo>
                <a:lnTo>
                  <a:pt x="1687041" y="246012"/>
                </a:lnTo>
                <a:lnTo>
                  <a:pt x="1685669" y="248282"/>
                </a:lnTo>
                <a:lnTo>
                  <a:pt x="1655382" y="283266"/>
                </a:lnTo>
                <a:lnTo>
                  <a:pt x="1620221" y="304307"/>
                </a:lnTo>
                <a:lnTo>
                  <a:pt x="1574271" y="315059"/>
                </a:lnTo>
                <a:lnTo>
                  <a:pt x="1560951" y="315515"/>
                </a:lnTo>
                <a:close/>
              </a:path>
              <a:path w="2484120" h="315594">
                <a:moveTo>
                  <a:pt x="1164044" y="310009"/>
                </a:moveTo>
                <a:lnTo>
                  <a:pt x="1074896" y="310009"/>
                </a:lnTo>
                <a:lnTo>
                  <a:pt x="1189642" y="5060"/>
                </a:lnTo>
                <a:lnTo>
                  <a:pt x="1288464" y="5060"/>
                </a:lnTo>
                <a:lnTo>
                  <a:pt x="1317810" y="82748"/>
                </a:lnTo>
                <a:lnTo>
                  <a:pt x="1239053" y="82748"/>
                </a:lnTo>
                <a:lnTo>
                  <a:pt x="1200209" y="197494"/>
                </a:lnTo>
                <a:lnTo>
                  <a:pt x="1361155" y="197494"/>
                </a:lnTo>
                <a:lnTo>
                  <a:pt x="1387072" y="266104"/>
                </a:lnTo>
                <a:lnTo>
                  <a:pt x="1179224" y="266104"/>
                </a:lnTo>
                <a:lnTo>
                  <a:pt x="1164044" y="310009"/>
                </a:lnTo>
                <a:close/>
              </a:path>
              <a:path w="2484120" h="315594">
                <a:moveTo>
                  <a:pt x="1626286" y="113853"/>
                </a:moveTo>
                <a:lnTo>
                  <a:pt x="1600688" y="82599"/>
                </a:lnTo>
                <a:lnTo>
                  <a:pt x="1594933" y="78432"/>
                </a:lnTo>
                <a:lnTo>
                  <a:pt x="1588682" y="75207"/>
                </a:lnTo>
                <a:lnTo>
                  <a:pt x="1575288" y="70643"/>
                </a:lnTo>
                <a:lnTo>
                  <a:pt x="1568293" y="69502"/>
                </a:lnTo>
                <a:lnTo>
                  <a:pt x="1686939" y="69502"/>
                </a:lnTo>
                <a:lnTo>
                  <a:pt x="1689911" y="74367"/>
                </a:lnTo>
                <a:lnTo>
                  <a:pt x="1694003" y="81855"/>
                </a:lnTo>
                <a:lnTo>
                  <a:pt x="1626286" y="113853"/>
                </a:lnTo>
                <a:close/>
              </a:path>
              <a:path w="2484120" h="315594">
                <a:moveTo>
                  <a:pt x="1361155" y="197494"/>
                </a:moveTo>
                <a:lnTo>
                  <a:pt x="1277897" y="197494"/>
                </a:lnTo>
                <a:lnTo>
                  <a:pt x="1239053" y="82748"/>
                </a:lnTo>
                <a:lnTo>
                  <a:pt x="1317810" y="82748"/>
                </a:lnTo>
                <a:lnTo>
                  <a:pt x="1361155" y="197494"/>
                </a:lnTo>
                <a:close/>
              </a:path>
              <a:path w="2484120" h="315594">
                <a:moveTo>
                  <a:pt x="1687041" y="246012"/>
                </a:moveTo>
                <a:lnTo>
                  <a:pt x="1568293" y="246012"/>
                </a:lnTo>
                <a:lnTo>
                  <a:pt x="1575288" y="244871"/>
                </a:lnTo>
                <a:lnTo>
                  <a:pt x="1588682" y="240307"/>
                </a:lnTo>
                <a:lnTo>
                  <a:pt x="1620482" y="213419"/>
                </a:lnTo>
                <a:lnTo>
                  <a:pt x="1626286" y="201662"/>
                </a:lnTo>
                <a:lnTo>
                  <a:pt x="1694003" y="233660"/>
                </a:lnTo>
                <a:lnTo>
                  <a:pt x="1690096" y="240962"/>
                </a:lnTo>
                <a:lnTo>
                  <a:pt x="1687041" y="246012"/>
                </a:lnTo>
                <a:close/>
              </a:path>
              <a:path w="2484120" h="315594">
                <a:moveTo>
                  <a:pt x="1403657" y="310009"/>
                </a:moveTo>
                <a:lnTo>
                  <a:pt x="1314509" y="310009"/>
                </a:lnTo>
                <a:lnTo>
                  <a:pt x="1299477" y="266104"/>
                </a:lnTo>
                <a:lnTo>
                  <a:pt x="1387072" y="266104"/>
                </a:lnTo>
                <a:lnTo>
                  <a:pt x="1403657" y="310009"/>
                </a:lnTo>
                <a:close/>
              </a:path>
              <a:path w="2484120" h="315594">
                <a:moveTo>
                  <a:pt x="1806492" y="310009"/>
                </a:moveTo>
                <a:lnTo>
                  <a:pt x="1727762" y="310009"/>
                </a:lnTo>
                <a:lnTo>
                  <a:pt x="1727762" y="5060"/>
                </a:lnTo>
                <a:lnTo>
                  <a:pt x="1806492" y="5060"/>
                </a:lnTo>
                <a:lnTo>
                  <a:pt x="1806492" y="310009"/>
                </a:lnTo>
                <a:close/>
              </a:path>
              <a:path w="2484120" h="315594">
                <a:moveTo>
                  <a:pt x="1939995" y="310009"/>
                </a:moveTo>
                <a:lnTo>
                  <a:pt x="1861264" y="310009"/>
                </a:lnTo>
                <a:lnTo>
                  <a:pt x="1861264" y="5060"/>
                </a:lnTo>
                <a:lnTo>
                  <a:pt x="1942227" y="5060"/>
                </a:lnTo>
                <a:lnTo>
                  <a:pt x="2036818" y="133498"/>
                </a:lnTo>
                <a:lnTo>
                  <a:pt x="1939995" y="133498"/>
                </a:lnTo>
                <a:lnTo>
                  <a:pt x="1939995" y="310009"/>
                </a:lnTo>
                <a:close/>
              </a:path>
              <a:path w="2484120" h="315594">
                <a:moveTo>
                  <a:pt x="2144782" y="172789"/>
                </a:moveTo>
                <a:lnTo>
                  <a:pt x="2065754" y="172789"/>
                </a:lnTo>
                <a:lnTo>
                  <a:pt x="2065754" y="5060"/>
                </a:lnTo>
                <a:lnTo>
                  <a:pt x="2144782" y="5060"/>
                </a:lnTo>
                <a:lnTo>
                  <a:pt x="2144782" y="172789"/>
                </a:lnTo>
                <a:close/>
              </a:path>
              <a:path w="2484120" h="315594">
                <a:moveTo>
                  <a:pt x="2144782" y="310009"/>
                </a:moveTo>
                <a:lnTo>
                  <a:pt x="2068880" y="310009"/>
                </a:lnTo>
                <a:lnTo>
                  <a:pt x="1939995" y="133498"/>
                </a:lnTo>
                <a:lnTo>
                  <a:pt x="2036818" y="133498"/>
                </a:lnTo>
                <a:lnTo>
                  <a:pt x="2065754" y="172789"/>
                </a:lnTo>
                <a:lnTo>
                  <a:pt x="2144782" y="172789"/>
                </a:lnTo>
                <a:lnTo>
                  <a:pt x="2144782" y="310009"/>
                </a:lnTo>
                <a:close/>
              </a:path>
              <a:path w="2484120" h="315594">
                <a:moveTo>
                  <a:pt x="2349165" y="315515"/>
                </a:moveTo>
                <a:lnTo>
                  <a:pt x="2300108" y="309320"/>
                </a:lnTo>
                <a:lnTo>
                  <a:pt x="2256818" y="291107"/>
                </a:lnTo>
                <a:lnTo>
                  <a:pt x="2221899" y="262151"/>
                </a:lnTo>
                <a:lnTo>
                  <a:pt x="2197063" y="223391"/>
                </a:lnTo>
                <a:lnTo>
                  <a:pt x="2184924" y="175589"/>
                </a:lnTo>
                <a:lnTo>
                  <a:pt x="2184115" y="157757"/>
                </a:lnTo>
                <a:lnTo>
                  <a:pt x="2184924" y="140112"/>
                </a:lnTo>
                <a:lnTo>
                  <a:pt x="2197063" y="92422"/>
                </a:lnTo>
                <a:lnTo>
                  <a:pt x="2221899" y="53382"/>
                </a:lnTo>
                <a:lnTo>
                  <a:pt x="2256818" y="24407"/>
                </a:lnTo>
                <a:lnTo>
                  <a:pt x="2300108" y="6194"/>
                </a:lnTo>
                <a:lnTo>
                  <a:pt x="2349165" y="0"/>
                </a:lnTo>
                <a:lnTo>
                  <a:pt x="2361648" y="390"/>
                </a:lnTo>
                <a:lnTo>
                  <a:pt x="2405283" y="9562"/>
                </a:lnTo>
                <a:lnTo>
                  <a:pt x="2439542" y="27961"/>
                </a:lnTo>
                <a:lnTo>
                  <a:pt x="2470609" y="60126"/>
                </a:lnTo>
                <a:lnTo>
                  <a:pt x="2476680" y="69502"/>
                </a:lnTo>
                <a:lnTo>
                  <a:pt x="2349165" y="69502"/>
                </a:lnTo>
                <a:lnTo>
                  <a:pt x="2339985" y="69930"/>
                </a:lnTo>
                <a:lnTo>
                  <a:pt x="2300313" y="84459"/>
                </a:lnTo>
                <a:lnTo>
                  <a:pt x="2273589" y="115304"/>
                </a:lnTo>
                <a:lnTo>
                  <a:pt x="2264036" y="157757"/>
                </a:lnTo>
                <a:lnTo>
                  <a:pt x="2264417" y="166966"/>
                </a:lnTo>
                <a:lnTo>
                  <a:pt x="2277691" y="207503"/>
                </a:lnTo>
                <a:lnTo>
                  <a:pt x="2307298" y="235427"/>
                </a:lnTo>
                <a:lnTo>
                  <a:pt x="2349165" y="246012"/>
                </a:lnTo>
                <a:lnTo>
                  <a:pt x="2484004" y="246012"/>
                </a:lnTo>
                <a:lnTo>
                  <a:pt x="2484004" y="256133"/>
                </a:lnTo>
                <a:lnTo>
                  <a:pt x="2442090" y="290847"/>
                </a:lnTo>
                <a:lnTo>
                  <a:pt x="2390093" y="311534"/>
                </a:lnTo>
                <a:lnTo>
                  <a:pt x="2370262" y="314520"/>
                </a:lnTo>
                <a:lnTo>
                  <a:pt x="2349165" y="315515"/>
                </a:lnTo>
                <a:close/>
              </a:path>
              <a:path w="2484120" h="315594">
                <a:moveTo>
                  <a:pt x="2413608" y="108346"/>
                </a:moveTo>
                <a:lnTo>
                  <a:pt x="2379471" y="76199"/>
                </a:lnTo>
                <a:lnTo>
                  <a:pt x="2349165" y="69502"/>
                </a:lnTo>
                <a:lnTo>
                  <a:pt x="2476680" y="69502"/>
                </a:lnTo>
                <a:lnTo>
                  <a:pt x="2479390" y="74116"/>
                </a:lnTo>
                <a:lnTo>
                  <a:pt x="2413608" y="108346"/>
                </a:lnTo>
                <a:close/>
              </a:path>
              <a:path w="2484120" h="315594">
                <a:moveTo>
                  <a:pt x="2484004" y="246012"/>
                </a:moveTo>
                <a:lnTo>
                  <a:pt x="2349165" y="246012"/>
                </a:lnTo>
                <a:lnTo>
                  <a:pt x="2357556" y="245659"/>
                </a:lnTo>
                <a:lnTo>
                  <a:pt x="2365760" y="244599"/>
                </a:lnTo>
                <a:lnTo>
                  <a:pt x="2405422" y="227707"/>
                </a:lnTo>
                <a:lnTo>
                  <a:pt x="2405422" y="203894"/>
                </a:lnTo>
                <a:lnTo>
                  <a:pt x="2336813" y="203894"/>
                </a:lnTo>
                <a:lnTo>
                  <a:pt x="2336813" y="134838"/>
                </a:lnTo>
                <a:lnTo>
                  <a:pt x="2484004" y="134838"/>
                </a:lnTo>
                <a:lnTo>
                  <a:pt x="2484004" y="246012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47779" y="1527203"/>
            <a:ext cx="5623937" cy="315515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740149" y="633300"/>
            <a:ext cx="5631180" cy="149860"/>
          </a:xfrm>
          <a:custGeom>
            <a:avLst/>
            <a:gdLst/>
            <a:ahLst/>
            <a:cxnLst/>
            <a:rect l="l" t="t" r="r" b="b"/>
            <a:pathLst>
              <a:path w="5631180" h="149859">
                <a:moveTo>
                  <a:pt x="56309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5630999" y="0"/>
                </a:lnTo>
                <a:lnTo>
                  <a:pt x="56309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31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6230" y="620114"/>
            <a:ext cx="74264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29" dirty="0"/>
              <a:t>OVER 20,000 CRYPTOCURRENCIES</a:t>
            </a:r>
            <a:endParaRPr spc="275" dirty="0"/>
          </a:p>
        </p:txBody>
      </p:sp>
      <p:sp>
        <p:nvSpPr>
          <p:cNvPr id="5" name="object 5"/>
          <p:cNvSpPr/>
          <p:nvPr/>
        </p:nvSpPr>
        <p:spPr>
          <a:xfrm>
            <a:off x="1031725" y="516890"/>
            <a:ext cx="7055484" cy="149860"/>
          </a:xfrm>
          <a:custGeom>
            <a:avLst/>
            <a:gdLst/>
            <a:ahLst/>
            <a:cxnLst/>
            <a:rect l="l" t="t" r="r" b="b"/>
            <a:pathLst>
              <a:path w="7055484" h="149859">
                <a:moveTo>
                  <a:pt x="7055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7055399" y="0"/>
                </a:lnTo>
                <a:lnTo>
                  <a:pt x="70553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BBE9A-F8C1-0642-A2FC-571BA1F33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631950"/>
            <a:ext cx="8623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9124" y="2495874"/>
            <a:ext cx="6881495" cy="1063112"/>
          </a:xfrm>
          <a:prstGeom prst="rect">
            <a:avLst/>
          </a:prstGeom>
          <a:solidFill>
            <a:srgbClr val="3E4B5B"/>
          </a:solidFill>
        </p:spPr>
        <p:txBody>
          <a:bodyPr vert="horz" wrap="square" lIns="0" tIns="19939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570"/>
              </a:spcBef>
            </a:pPr>
            <a:r>
              <a:rPr sz="2800" spc="105" dirty="0">
                <a:solidFill>
                  <a:srgbClr val="FFFFFF"/>
                </a:solidFill>
                <a:latin typeface="Calibri"/>
                <a:cs typeface="Calibri"/>
              </a:rPr>
              <a:t>Blockchain</a:t>
            </a:r>
            <a:r>
              <a:rPr sz="28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spc="130" dirty="0">
                <a:solidFill>
                  <a:srgbClr val="FFFFFF"/>
                </a:solidFill>
                <a:latin typeface="Calibri"/>
                <a:cs typeface="Calibri"/>
              </a:rPr>
              <a:t>so much more than </a:t>
            </a:r>
            <a:r>
              <a:rPr lang="en-US" sz="2800" spc="130" dirty="0" err="1">
                <a:solidFill>
                  <a:srgbClr val="FFFFFF"/>
                </a:solidFill>
                <a:latin typeface="Calibri"/>
                <a:cs typeface="Calibri"/>
              </a:rPr>
              <a:t>BitCoin</a:t>
            </a:r>
            <a:r>
              <a:rPr lang="en-US" sz="2800" spc="130" dirty="0">
                <a:solidFill>
                  <a:srgbClr val="FFFFFF"/>
                </a:solidFill>
                <a:latin typeface="Calibri"/>
                <a:cs typeface="Calibri"/>
              </a:rPr>
              <a:t>, Ether, and all the other Cryptocurrencies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0575">
              <a:lnSpc>
                <a:spcPct val="100000"/>
              </a:lnSpc>
              <a:spcBef>
                <a:spcPts val="100"/>
              </a:spcBef>
            </a:pPr>
            <a:r>
              <a:rPr lang="en-US" spc="180" dirty="0"/>
              <a:t>READY FOR MORE?</a:t>
            </a:r>
            <a:endParaRPr spc="340" dirty="0"/>
          </a:p>
        </p:txBody>
      </p:sp>
      <p:sp>
        <p:nvSpPr>
          <p:cNvPr id="4" name="object 4"/>
          <p:cNvSpPr/>
          <p:nvPr/>
        </p:nvSpPr>
        <p:spPr>
          <a:xfrm>
            <a:off x="2791749" y="633300"/>
            <a:ext cx="3550285" cy="149860"/>
          </a:xfrm>
          <a:custGeom>
            <a:avLst/>
            <a:gdLst/>
            <a:ahLst/>
            <a:cxnLst/>
            <a:rect l="l" t="t" r="r" b="b"/>
            <a:pathLst>
              <a:path w="3550285" h="149859">
                <a:moveTo>
                  <a:pt x="35501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3550199" y="0"/>
                </a:lnTo>
                <a:lnTo>
                  <a:pt x="35501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5" y="883937"/>
            <a:ext cx="2874775" cy="110998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en-US" sz="3600" b="1" spc="275" dirty="0">
                <a:solidFill>
                  <a:srgbClr val="DA7376"/>
                </a:solidFill>
                <a:latin typeface="Calibri"/>
                <a:cs typeface="Calibri"/>
              </a:rPr>
              <a:t>FUTURE OF BLOCKCHAIN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125" y="633424"/>
            <a:ext cx="1911985" cy="149860"/>
          </a:xfrm>
          <a:custGeom>
            <a:avLst/>
            <a:gdLst/>
            <a:ahLst/>
            <a:cxnLst/>
            <a:rect l="l" t="t" r="r" b="b"/>
            <a:pathLst>
              <a:path w="1911985" h="149859">
                <a:moveTo>
                  <a:pt x="19115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1911599" y="0"/>
                </a:lnTo>
                <a:lnTo>
                  <a:pt x="19115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1E7FC22F-A30C-E442-B4E2-742470268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21729"/>
            <a:ext cx="4611875" cy="46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91650" y="1952112"/>
            <a:ext cx="5956935" cy="149860"/>
          </a:xfrm>
          <a:custGeom>
            <a:avLst/>
            <a:gdLst/>
            <a:ahLst/>
            <a:cxnLst/>
            <a:rect l="l" t="t" r="r" b="b"/>
            <a:pathLst>
              <a:path w="5956934" h="149860">
                <a:moveTo>
                  <a:pt x="59567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5956799" y="0"/>
                </a:lnTo>
                <a:lnTo>
                  <a:pt x="59567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ED7F819-5044-8B46-8B58-EF17801F9A10}"/>
              </a:ext>
            </a:extLst>
          </p:cNvPr>
          <p:cNvSpPr txBox="1"/>
          <p:nvPr/>
        </p:nvSpPr>
        <p:spPr>
          <a:xfrm>
            <a:off x="1149137" y="2129104"/>
            <a:ext cx="6841960" cy="110998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70"/>
              </a:spcBef>
            </a:pPr>
            <a:r>
              <a:rPr lang="en-US" sz="3600" b="1" spc="275" dirty="0">
                <a:solidFill>
                  <a:srgbClr val="DA7376"/>
                </a:solidFill>
                <a:latin typeface="Calibri"/>
                <a:cs typeface="Calibri"/>
              </a:rPr>
              <a:t>MELDING OF BUSINESS AND TECHNOLOGY</a:t>
            </a:r>
            <a:endParaRPr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060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494" y="2295719"/>
            <a:ext cx="1026794" cy="219075"/>
          </a:xfrm>
          <a:custGeom>
            <a:avLst/>
            <a:gdLst/>
            <a:ahLst/>
            <a:cxnLst/>
            <a:rect l="l" t="t" r="r" b="b"/>
            <a:pathLst>
              <a:path w="1026794" h="219075">
                <a:moveTo>
                  <a:pt x="172938" y="51048"/>
                </a:moveTo>
                <a:lnTo>
                  <a:pt x="0" y="51048"/>
                </a:lnTo>
                <a:lnTo>
                  <a:pt x="0" y="3423"/>
                </a:lnTo>
                <a:lnTo>
                  <a:pt x="172938" y="3423"/>
                </a:lnTo>
                <a:lnTo>
                  <a:pt x="172938" y="51048"/>
                </a:lnTo>
                <a:close/>
              </a:path>
              <a:path w="1026794" h="219075">
                <a:moveTo>
                  <a:pt x="114002" y="215205"/>
                </a:moveTo>
                <a:lnTo>
                  <a:pt x="59382" y="215205"/>
                </a:lnTo>
                <a:lnTo>
                  <a:pt x="59382" y="51048"/>
                </a:lnTo>
                <a:lnTo>
                  <a:pt x="114002" y="51048"/>
                </a:lnTo>
                <a:lnTo>
                  <a:pt x="114002" y="215205"/>
                </a:lnTo>
                <a:close/>
              </a:path>
              <a:path w="1026794" h="219075">
                <a:moveTo>
                  <a:pt x="294590" y="219075"/>
                </a:moveTo>
                <a:lnTo>
                  <a:pt x="249495" y="211038"/>
                </a:lnTo>
                <a:lnTo>
                  <a:pt x="213627" y="188416"/>
                </a:lnTo>
                <a:lnTo>
                  <a:pt x="189815" y="153888"/>
                </a:lnTo>
                <a:lnTo>
                  <a:pt x="181183" y="109537"/>
                </a:lnTo>
                <a:lnTo>
                  <a:pt x="181722" y="97733"/>
                </a:lnTo>
                <a:lnTo>
                  <a:pt x="194540" y="55577"/>
                </a:lnTo>
                <a:lnTo>
                  <a:pt x="221562" y="23840"/>
                </a:lnTo>
                <a:lnTo>
                  <a:pt x="260071" y="4604"/>
                </a:lnTo>
                <a:lnTo>
                  <a:pt x="294590" y="0"/>
                </a:lnTo>
                <a:lnTo>
                  <a:pt x="306431" y="511"/>
                </a:lnTo>
                <a:lnTo>
                  <a:pt x="349442" y="12603"/>
                </a:lnTo>
                <a:lnTo>
                  <a:pt x="382426" y="38239"/>
                </a:lnTo>
                <a:lnTo>
                  <a:pt x="389780" y="48220"/>
                </a:lnTo>
                <a:lnTo>
                  <a:pt x="285660" y="48220"/>
                </a:lnTo>
                <a:lnTo>
                  <a:pt x="277624" y="49807"/>
                </a:lnTo>
                <a:lnTo>
                  <a:pt x="263435" y="56157"/>
                </a:lnTo>
                <a:lnTo>
                  <a:pt x="257433" y="60523"/>
                </a:lnTo>
                <a:lnTo>
                  <a:pt x="252472" y="66079"/>
                </a:lnTo>
                <a:lnTo>
                  <a:pt x="247511" y="71536"/>
                </a:lnTo>
                <a:lnTo>
                  <a:pt x="243641" y="77985"/>
                </a:lnTo>
                <a:lnTo>
                  <a:pt x="240863" y="85427"/>
                </a:lnTo>
                <a:lnTo>
                  <a:pt x="238184" y="92769"/>
                </a:lnTo>
                <a:lnTo>
                  <a:pt x="236845" y="100806"/>
                </a:lnTo>
                <a:lnTo>
                  <a:pt x="236845" y="118169"/>
                </a:lnTo>
                <a:lnTo>
                  <a:pt x="252472" y="152995"/>
                </a:lnTo>
                <a:lnTo>
                  <a:pt x="285660" y="170705"/>
                </a:lnTo>
                <a:lnTo>
                  <a:pt x="389899" y="170705"/>
                </a:lnTo>
                <a:lnTo>
                  <a:pt x="388761" y="172566"/>
                </a:lnTo>
                <a:lnTo>
                  <a:pt x="358772" y="201290"/>
                </a:lnTo>
                <a:lnTo>
                  <a:pt x="317844" y="217065"/>
                </a:lnTo>
                <a:lnTo>
                  <a:pt x="306431" y="218572"/>
                </a:lnTo>
                <a:lnTo>
                  <a:pt x="294590" y="219075"/>
                </a:lnTo>
                <a:close/>
              </a:path>
              <a:path w="1026794" h="219075">
                <a:moveTo>
                  <a:pt x="389899" y="170705"/>
                </a:moveTo>
                <a:lnTo>
                  <a:pt x="303222" y="170705"/>
                </a:lnTo>
                <a:lnTo>
                  <a:pt x="311060" y="169118"/>
                </a:lnTo>
                <a:lnTo>
                  <a:pt x="325249" y="162768"/>
                </a:lnTo>
                <a:lnTo>
                  <a:pt x="331301" y="158452"/>
                </a:lnTo>
                <a:lnTo>
                  <a:pt x="341322" y="147439"/>
                </a:lnTo>
                <a:lnTo>
                  <a:pt x="345192" y="140989"/>
                </a:lnTo>
                <a:lnTo>
                  <a:pt x="348232" y="132680"/>
                </a:lnTo>
                <a:lnTo>
                  <a:pt x="350649" y="126206"/>
                </a:lnTo>
                <a:lnTo>
                  <a:pt x="352038" y="118169"/>
                </a:lnTo>
                <a:lnTo>
                  <a:pt x="352038" y="100806"/>
                </a:lnTo>
                <a:lnTo>
                  <a:pt x="350649" y="92769"/>
                </a:lnTo>
                <a:lnTo>
                  <a:pt x="347870" y="85427"/>
                </a:lnTo>
                <a:lnTo>
                  <a:pt x="345192" y="77985"/>
                </a:lnTo>
                <a:lnTo>
                  <a:pt x="341322" y="71536"/>
                </a:lnTo>
                <a:lnTo>
                  <a:pt x="336262" y="66079"/>
                </a:lnTo>
                <a:lnTo>
                  <a:pt x="331301" y="60523"/>
                </a:lnTo>
                <a:lnTo>
                  <a:pt x="325249" y="56157"/>
                </a:lnTo>
                <a:lnTo>
                  <a:pt x="311060" y="49807"/>
                </a:lnTo>
                <a:lnTo>
                  <a:pt x="303222" y="48220"/>
                </a:lnTo>
                <a:lnTo>
                  <a:pt x="389780" y="48220"/>
                </a:lnTo>
                <a:lnTo>
                  <a:pt x="405393" y="86431"/>
                </a:lnTo>
                <a:lnTo>
                  <a:pt x="407550" y="109537"/>
                </a:lnTo>
                <a:lnTo>
                  <a:pt x="407011" y="121350"/>
                </a:lnTo>
                <a:lnTo>
                  <a:pt x="405393" y="132680"/>
                </a:lnTo>
                <a:lnTo>
                  <a:pt x="402695" y="143526"/>
                </a:lnTo>
                <a:lnTo>
                  <a:pt x="398918" y="153888"/>
                </a:lnTo>
                <a:lnTo>
                  <a:pt x="394258" y="163580"/>
                </a:lnTo>
                <a:lnTo>
                  <a:pt x="389899" y="170705"/>
                </a:lnTo>
                <a:close/>
              </a:path>
              <a:path w="1026794" h="219075">
                <a:moveTo>
                  <a:pt x="489834" y="215205"/>
                </a:moveTo>
                <a:lnTo>
                  <a:pt x="435214" y="215205"/>
                </a:lnTo>
                <a:lnTo>
                  <a:pt x="435214" y="3423"/>
                </a:lnTo>
                <a:lnTo>
                  <a:pt x="489834" y="3423"/>
                </a:lnTo>
                <a:lnTo>
                  <a:pt x="489834" y="90487"/>
                </a:lnTo>
                <a:lnTo>
                  <a:pt x="549981" y="90487"/>
                </a:lnTo>
                <a:lnTo>
                  <a:pt x="539989" y="102542"/>
                </a:lnTo>
                <a:lnTo>
                  <a:pt x="565391" y="135582"/>
                </a:lnTo>
                <a:lnTo>
                  <a:pt x="504121" y="135582"/>
                </a:lnTo>
                <a:lnTo>
                  <a:pt x="489834" y="153292"/>
                </a:lnTo>
                <a:lnTo>
                  <a:pt x="489834" y="215205"/>
                </a:lnTo>
                <a:close/>
              </a:path>
              <a:path w="1026794" h="219075">
                <a:moveTo>
                  <a:pt x="549981" y="90487"/>
                </a:moveTo>
                <a:lnTo>
                  <a:pt x="489834" y="90487"/>
                </a:lnTo>
                <a:lnTo>
                  <a:pt x="554872" y="3423"/>
                </a:lnTo>
                <a:lnTo>
                  <a:pt x="622142" y="3423"/>
                </a:lnTo>
                <a:lnTo>
                  <a:pt x="549981" y="90487"/>
                </a:lnTo>
                <a:close/>
              </a:path>
              <a:path w="1026794" h="219075">
                <a:moveTo>
                  <a:pt x="626607" y="215205"/>
                </a:moveTo>
                <a:lnTo>
                  <a:pt x="559634" y="215205"/>
                </a:lnTo>
                <a:lnTo>
                  <a:pt x="504121" y="135582"/>
                </a:lnTo>
                <a:lnTo>
                  <a:pt x="565391" y="135582"/>
                </a:lnTo>
                <a:lnTo>
                  <a:pt x="626607" y="215205"/>
                </a:lnTo>
                <a:close/>
              </a:path>
              <a:path w="1026794" h="219075">
                <a:moveTo>
                  <a:pt x="798054" y="215205"/>
                </a:moveTo>
                <a:lnTo>
                  <a:pt x="642826" y="215205"/>
                </a:lnTo>
                <a:lnTo>
                  <a:pt x="642826" y="3423"/>
                </a:lnTo>
                <a:lnTo>
                  <a:pt x="798054" y="3423"/>
                </a:lnTo>
                <a:lnTo>
                  <a:pt x="798054" y="51048"/>
                </a:lnTo>
                <a:lnTo>
                  <a:pt x="697446" y="51048"/>
                </a:lnTo>
                <a:lnTo>
                  <a:pt x="697446" y="84087"/>
                </a:lnTo>
                <a:lnTo>
                  <a:pt x="795821" y="84087"/>
                </a:lnTo>
                <a:lnTo>
                  <a:pt x="795821" y="131712"/>
                </a:lnTo>
                <a:lnTo>
                  <a:pt x="697446" y="131712"/>
                </a:lnTo>
                <a:lnTo>
                  <a:pt x="697446" y="167580"/>
                </a:lnTo>
                <a:lnTo>
                  <a:pt x="798054" y="167580"/>
                </a:lnTo>
                <a:lnTo>
                  <a:pt x="798054" y="215205"/>
                </a:lnTo>
                <a:close/>
              </a:path>
              <a:path w="1026794" h="219075">
                <a:moveTo>
                  <a:pt x="884424" y="215205"/>
                </a:moveTo>
                <a:lnTo>
                  <a:pt x="829804" y="215205"/>
                </a:lnTo>
                <a:lnTo>
                  <a:pt x="829804" y="3423"/>
                </a:lnTo>
                <a:lnTo>
                  <a:pt x="886061" y="3423"/>
                </a:lnTo>
                <a:lnTo>
                  <a:pt x="951637" y="92719"/>
                </a:lnTo>
                <a:lnTo>
                  <a:pt x="884424" y="92719"/>
                </a:lnTo>
                <a:lnTo>
                  <a:pt x="884424" y="215205"/>
                </a:lnTo>
                <a:close/>
              </a:path>
              <a:path w="1026794" h="219075">
                <a:moveTo>
                  <a:pt x="1026555" y="119955"/>
                </a:moveTo>
                <a:lnTo>
                  <a:pt x="971637" y="119955"/>
                </a:lnTo>
                <a:lnTo>
                  <a:pt x="971637" y="3423"/>
                </a:lnTo>
                <a:lnTo>
                  <a:pt x="1026555" y="3423"/>
                </a:lnTo>
                <a:lnTo>
                  <a:pt x="1026555" y="119955"/>
                </a:lnTo>
                <a:close/>
              </a:path>
              <a:path w="1026794" h="219075">
                <a:moveTo>
                  <a:pt x="1026555" y="215205"/>
                </a:moveTo>
                <a:lnTo>
                  <a:pt x="973870" y="215205"/>
                </a:lnTo>
                <a:lnTo>
                  <a:pt x="884424" y="92719"/>
                </a:lnTo>
                <a:lnTo>
                  <a:pt x="951637" y="92719"/>
                </a:lnTo>
                <a:lnTo>
                  <a:pt x="971637" y="119955"/>
                </a:lnTo>
                <a:lnTo>
                  <a:pt x="1026555" y="119955"/>
                </a:lnTo>
                <a:lnTo>
                  <a:pt x="1026555" y="215205"/>
                </a:lnTo>
                <a:close/>
              </a:path>
            </a:pathLst>
          </a:custGeom>
          <a:solidFill>
            <a:srgbClr val="C692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1520" y="3065964"/>
            <a:ext cx="61594" cy="17145"/>
          </a:xfrm>
          <a:custGeom>
            <a:avLst/>
            <a:gdLst/>
            <a:ahLst/>
            <a:cxnLst/>
            <a:rect l="l" t="t" r="r" b="b"/>
            <a:pathLst>
              <a:path w="61594" h="17144">
                <a:moveTo>
                  <a:pt x="61019" y="16668"/>
                </a:moveTo>
                <a:lnTo>
                  <a:pt x="0" y="16668"/>
                </a:lnTo>
                <a:lnTo>
                  <a:pt x="0" y="0"/>
                </a:lnTo>
                <a:lnTo>
                  <a:pt x="61019" y="0"/>
                </a:lnTo>
                <a:lnTo>
                  <a:pt x="61019" y="1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8494" y="2963868"/>
            <a:ext cx="2747009" cy="2216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0606" y="3271198"/>
            <a:ext cx="2432887" cy="17234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01520" y="3675564"/>
            <a:ext cx="61594" cy="17145"/>
          </a:xfrm>
          <a:custGeom>
            <a:avLst/>
            <a:gdLst/>
            <a:ahLst/>
            <a:cxnLst/>
            <a:rect l="l" t="t" r="r" b="b"/>
            <a:pathLst>
              <a:path w="61594" h="17145">
                <a:moveTo>
                  <a:pt x="61019" y="16668"/>
                </a:moveTo>
                <a:lnTo>
                  <a:pt x="0" y="16668"/>
                </a:lnTo>
                <a:lnTo>
                  <a:pt x="0" y="0"/>
                </a:lnTo>
                <a:lnTo>
                  <a:pt x="61019" y="0"/>
                </a:lnTo>
                <a:lnTo>
                  <a:pt x="61019" y="1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8494" y="3571385"/>
            <a:ext cx="2817277" cy="2244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7034" y="3876185"/>
            <a:ext cx="1627793" cy="22443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846620" y="2295719"/>
            <a:ext cx="2268220" cy="219075"/>
          </a:xfrm>
          <a:custGeom>
            <a:avLst/>
            <a:gdLst/>
            <a:ahLst/>
            <a:cxnLst/>
            <a:rect l="l" t="t" r="r" b="b"/>
            <a:pathLst>
              <a:path w="2268220" h="219075">
                <a:moveTo>
                  <a:pt x="172938" y="51048"/>
                </a:moveTo>
                <a:lnTo>
                  <a:pt x="0" y="51048"/>
                </a:lnTo>
                <a:lnTo>
                  <a:pt x="0" y="3423"/>
                </a:lnTo>
                <a:lnTo>
                  <a:pt x="172938" y="3423"/>
                </a:lnTo>
                <a:lnTo>
                  <a:pt x="172938" y="51048"/>
                </a:lnTo>
                <a:close/>
              </a:path>
              <a:path w="2268220" h="219075">
                <a:moveTo>
                  <a:pt x="114002" y="215205"/>
                </a:moveTo>
                <a:lnTo>
                  <a:pt x="59382" y="215205"/>
                </a:lnTo>
                <a:lnTo>
                  <a:pt x="59382" y="51048"/>
                </a:lnTo>
                <a:lnTo>
                  <a:pt x="114002" y="51048"/>
                </a:lnTo>
                <a:lnTo>
                  <a:pt x="114002" y="215205"/>
                </a:lnTo>
                <a:close/>
              </a:path>
              <a:path w="2268220" h="219075">
                <a:moveTo>
                  <a:pt x="294590" y="219075"/>
                </a:moveTo>
                <a:lnTo>
                  <a:pt x="249495" y="211038"/>
                </a:lnTo>
                <a:lnTo>
                  <a:pt x="213627" y="188416"/>
                </a:lnTo>
                <a:lnTo>
                  <a:pt x="189815" y="153888"/>
                </a:lnTo>
                <a:lnTo>
                  <a:pt x="181183" y="109537"/>
                </a:lnTo>
                <a:lnTo>
                  <a:pt x="181722" y="97733"/>
                </a:lnTo>
                <a:lnTo>
                  <a:pt x="194540" y="55577"/>
                </a:lnTo>
                <a:lnTo>
                  <a:pt x="221562" y="23840"/>
                </a:lnTo>
                <a:lnTo>
                  <a:pt x="260071" y="4604"/>
                </a:lnTo>
                <a:lnTo>
                  <a:pt x="294590" y="0"/>
                </a:lnTo>
                <a:lnTo>
                  <a:pt x="306431" y="511"/>
                </a:lnTo>
                <a:lnTo>
                  <a:pt x="349442" y="12603"/>
                </a:lnTo>
                <a:lnTo>
                  <a:pt x="382426" y="38239"/>
                </a:lnTo>
                <a:lnTo>
                  <a:pt x="389780" y="48220"/>
                </a:lnTo>
                <a:lnTo>
                  <a:pt x="285660" y="48220"/>
                </a:lnTo>
                <a:lnTo>
                  <a:pt x="277624" y="49807"/>
                </a:lnTo>
                <a:lnTo>
                  <a:pt x="263435" y="56157"/>
                </a:lnTo>
                <a:lnTo>
                  <a:pt x="257433" y="60523"/>
                </a:lnTo>
                <a:lnTo>
                  <a:pt x="252472" y="66079"/>
                </a:lnTo>
                <a:lnTo>
                  <a:pt x="247511" y="71536"/>
                </a:lnTo>
                <a:lnTo>
                  <a:pt x="243641" y="77985"/>
                </a:lnTo>
                <a:lnTo>
                  <a:pt x="240863" y="85427"/>
                </a:lnTo>
                <a:lnTo>
                  <a:pt x="238184" y="92769"/>
                </a:lnTo>
                <a:lnTo>
                  <a:pt x="236845" y="100806"/>
                </a:lnTo>
                <a:lnTo>
                  <a:pt x="236845" y="118169"/>
                </a:lnTo>
                <a:lnTo>
                  <a:pt x="252472" y="152995"/>
                </a:lnTo>
                <a:lnTo>
                  <a:pt x="285660" y="170705"/>
                </a:lnTo>
                <a:lnTo>
                  <a:pt x="389899" y="170705"/>
                </a:lnTo>
                <a:lnTo>
                  <a:pt x="388761" y="172566"/>
                </a:lnTo>
                <a:lnTo>
                  <a:pt x="358772" y="201290"/>
                </a:lnTo>
                <a:lnTo>
                  <a:pt x="317844" y="217065"/>
                </a:lnTo>
                <a:lnTo>
                  <a:pt x="306431" y="218572"/>
                </a:lnTo>
                <a:lnTo>
                  <a:pt x="294590" y="219075"/>
                </a:lnTo>
                <a:close/>
              </a:path>
              <a:path w="2268220" h="219075">
                <a:moveTo>
                  <a:pt x="389899" y="170705"/>
                </a:moveTo>
                <a:lnTo>
                  <a:pt x="303222" y="170705"/>
                </a:lnTo>
                <a:lnTo>
                  <a:pt x="311060" y="169118"/>
                </a:lnTo>
                <a:lnTo>
                  <a:pt x="325249" y="162768"/>
                </a:lnTo>
                <a:lnTo>
                  <a:pt x="331301" y="158452"/>
                </a:lnTo>
                <a:lnTo>
                  <a:pt x="341322" y="147439"/>
                </a:lnTo>
                <a:lnTo>
                  <a:pt x="345192" y="140989"/>
                </a:lnTo>
                <a:lnTo>
                  <a:pt x="348232" y="132680"/>
                </a:lnTo>
                <a:lnTo>
                  <a:pt x="350649" y="126206"/>
                </a:lnTo>
                <a:lnTo>
                  <a:pt x="352038" y="118169"/>
                </a:lnTo>
                <a:lnTo>
                  <a:pt x="352038" y="100806"/>
                </a:lnTo>
                <a:lnTo>
                  <a:pt x="350649" y="92769"/>
                </a:lnTo>
                <a:lnTo>
                  <a:pt x="347870" y="85427"/>
                </a:lnTo>
                <a:lnTo>
                  <a:pt x="345192" y="77985"/>
                </a:lnTo>
                <a:lnTo>
                  <a:pt x="341322" y="71536"/>
                </a:lnTo>
                <a:lnTo>
                  <a:pt x="336262" y="66079"/>
                </a:lnTo>
                <a:lnTo>
                  <a:pt x="331301" y="60523"/>
                </a:lnTo>
                <a:lnTo>
                  <a:pt x="325249" y="56157"/>
                </a:lnTo>
                <a:lnTo>
                  <a:pt x="311060" y="49807"/>
                </a:lnTo>
                <a:lnTo>
                  <a:pt x="303222" y="48220"/>
                </a:lnTo>
                <a:lnTo>
                  <a:pt x="389780" y="48220"/>
                </a:lnTo>
                <a:lnTo>
                  <a:pt x="405393" y="86431"/>
                </a:lnTo>
                <a:lnTo>
                  <a:pt x="407550" y="109537"/>
                </a:lnTo>
                <a:lnTo>
                  <a:pt x="407011" y="121350"/>
                </a:lnTo>
                <a:lnTo>
                  <a:pt x="405393" y="132680"/>
                </a:lnTo>
                <a:lnTo>
                  <a:pt x="402695" y="143526"/>
                </a:lnTo>
                <a:lnTo>
                  <a:pt x="398918" y="153888"/>
                </a:lnTo>
                <a:lnTo>
                  <a:pt x="394258" y="163580"/>
                </a:lnTo>
                <a:lnTo>
                  <a:pt x="389899" y="170705"/>
                </a:lnTo>
                <a:close/>
              </a:path>
              <a:path w="2268220" h="219075">
                <a:moveTo>
                  <a:pt x="489834" y="215205"/>
                </a:moveTo>
                <a:lnTo>
                  <a:pt x="435214" y="215205"/>
                </a:lnTo>
                <a:lnTo>
                  <a:pt x="435214" y="3423"/>
                </a:lnTo>
                <a:lnTo>
                  <a:pt x="489834" y="3423"/>
                </a:lnTo>
                <a:lnTo>
                  <a:pt x="489834" y="90487"/>
                </a:lnTo>
                <a:lnTo>
                  <a:pt x="549981" y="90487"/>
                </a:lnTo>
                <a:lnTo>
                  <a:pt x="539989" y="102542"/>
                </a:lnTo>
                <a:lnTo>
                  <a:pt x="565391" y="135582"/>
                </a:lnTo>
                <a:lnTo>
                  <a:pt x="504121" y="135582"/>
                </a:lnTo>
                <a:lnTo>
                  <a:pt x="489834" y="153292"/>
                </a:lnTo>
                <a:lnTo>
                  <a:pt x="489834" y="215205"/>
                </a:lnTo>
                <a:close/>
              </a:path>
              <a:path w="2268220" h="219075">
                <a:moveTo>
                  <a:pt x="549981" y="90487"/>
                </a:moveTo>
                <a:lnTo>
                  <a:pt x="489834" y="90487"/>
                </a:lnTo>
                <a:lnTo>
                  <a:pt x="554872" y="3423"/>
                </a:lnTo>
                <a:lnTo>
                  <a:pt x="622142" y="3423"/>
                </a:lnTo>
                <a:lnTo>
                  <a:pt x="549981" y="90487"/>
                </a:lnTo>
                <a:close/>
              </a:path>
              <a:path w="2268220" h="219075">
                <a:moveTo>
                  <a:pt x="626607" y="215205"/>
                </a:moveTo>
                <a:lnTo>
                  <a:pt x="559634" y="215205"/>
                </a:lnTo>
                <a:lnTo>
                  <a:pt x="504121" y="135582"/>
                </a:lnTo>
                <a:lnTo>
                  <a:pt x="565391" y="135582"/>
                </a:lnTo>
                <a:lnTo>
                  <a:pt x="626607" y="215205"/>
                </a:lnTo>
                <a:close/>
              </a:path>
              <a:path w="2268220" h="219075">
                <a:moveTo>
                  <a:pt x="798054" y="215205"/>
                </a:moveTo>
                <a:lnTo>
                  <a:pt x="642826" y="215205"/>
                </a:lnTo>
                <a:lnTo>
                  <a:pt x="642826" y="3423"/>
                </a:lnTo>
                <a:lnTo>
                  <a:pt x="798054" y="3423"/>
                </a:lnTo>
                <a:lnTo>
                  <a:pt x="798054" y="51048"/>
                </a:lnTo>
                <a:lnTo>
                  <a:pt x="697446" y="51048"/>
                </a:lnTo>
                <a:lnTo>
                  <a:pt x="697446" y="84087"/>
                </a:lnTo>
                <a:lnTo>
                  <a:pt x="795821" y="84087"/>
                </a:lnTo>
                <a:lnTo>
                  <a:pt x="795821" y="131712"/>
                </a:lnTo>
                <a:lnTo>
                  <a:pt x="697446" y="131712"/>
                </a:lnTo>
                <a:lnTo>
                  <a:pt x="697446" y="167580"/>
                </a:lnTo>
                <a:lnTo>
                  <a:pt x="798054" y="167580"/>
                </a:lnTo>
                <a:lnTo>
                  <a:pt x="798054" y="215205"/>
                </a:lnTo>
                <a:close/>
              </a:path>
              <a:path w="2268220" h="219075">
                <a:moveTo>
                  <a:pt x="884424" y="215205"/>
                </a:moveTo>
                <a:lnTo>
                  <a:pt x="829804" y="215205"/>
                </a:lnTo>
                <a:lnTo>
                  <a:pt x="829804" y="3423"/>
                </a:lnTo>
                <a:lnTo>
                  <a:pt x="886061" y="3423"/>
                </a:lnTo>
                <a:lnTo>
                  <a:pt x="951637" y="92719"/>
                </a:lnTo>
                <a:lnTo>
                  <a:pt x="884424" y="92719"/>
                </a:lnTo>
                <a:lnTo>
                  <a:pt x="884424" y="215205"/>
                </a:lnTo>
                <a:close/>
              </a:path>
              <a:path w="2268220" h="219075">
                <a:moveTo>
                  <a:pt x="1026555" y="119955"/>
                </a:moveTo>
                <a:lnTo>
                  <a:pt x="971637" y="119955"/>
                </a:lnTo>
                <a:lnTo>
                  <a:pt x="971637" y="3423"/>
                </a:lnTo>
                <a:lnTo>
                  <a:pt x="1026555" y="3423"/>
                </a:lnTo>
                <a:lnTo>
                  <a:pt x="1026555" y="119955"/>
                </a:lnTo>
                <a:close/>
              </a:path>
              <a:path w="2268220" h="219075">
                <a:moveTo>
                  <a:pt x="1026555" y="215205"/>
                </a:moveTo>
                <a:lnTo>
                  <a:pt x="973870" y="215205"/>
                </a:lnTo>
                <a:lnTo>
                  <a:pt x="884424" y="92719"/>
                </a:lnTo>
                <a:lnTo>
                  <a:pt x="951637" y="92719"/>
                </a:lnTo>
                <a:lnTo>
                  <a:pt x="971637" y="119955"/>
                </a:lnTo>
                <a:lnTo>
                  <a:pt x="1026555" y="119955"/>
                </a:lnTo>
                <a:lnTo>
                  <a:pt x="1026555" y="215205"/>
                </a:lnTo>
                <a:close/>
              </a:path>
              <a:path w="2268220" h="219075">
                <a:moveTo>
                  <a:pt x="1119337" y="215205"/>
                </a:moveTo>
                <a:lnTo>
                  <a:pt x="1064717" y="215205"/>
                </a:lnTo>
                <a:lnTo>
                  <a:pt x="1064717" y="3423"/>
                </a:lnTo>
                <a:lnTo>
                  <a:pt x="1119337" y="3423"/>
                </a:lnTo>
                <a:lnTo>
                  <a:pt x="1119337" y="215205"/>
                </a:lnTo>
                <a:close/>
              </a:path>
              <a:path w="2268220" h="219075">
                <a:moveTo>
                  <a:pt x="1315170" y="215205"/>
                </a:moveTo>
                <a:lnTo>
                  <a:pt x="1150715" y="215205"/>
                </a:lnTo>
                <a:lnTo>
                  <a:pt x="1150715" y="171747"/>
                </a:lnTo>
                <a:lnTo>
                  <a:pt x="1240905" y="51048"/>
                </a:lnTo>
                <a:lnTo>
                  <a:pt x="1150715" y="51048"/>
                </a:lnTo>
                <a:lnTo>
                  <a:pt x="1150715" y="3423"/>
                </a:lnTo>
                <a:lnTo>
                  <a:pt x="1312938" y="3423"/>
                </a:lnTo>
                <a:lnTo>
                  <a:pt x="1312938" y="47029"/>
                </a:lnTo>
                <a:lnTo>
                  <a:pt x="1222450" y="167580"/>
                </a:lnTo>
                <a:lnTo>
                  <a:pt x="1315170" y="167580"/>
                </a:lnTo>
                <a:lnTo>
                  <a:pt x="1315170" y="215205"/>
                </a:lnTo>
                <a:close/>
              </a:path>
              <a:path w="2268220" h="219075">
                <a:moveTo>
                  <a:pt x="1385903" y="215205"/>
                </a:moveTo>
                <a:lnTo>
                  <a:pt x="1324139" y="215205"/>
                </a:lnTo>
                <a:lnTo>
                  <a:pt x="1403762" y="3423"/>
                </a:lnTo>
                <a:lnTo>
                  <a:pt x="1472372" y="3423"/>
                </a:lnTo>
                <a:lnTo>
                  <a:pt x="1492759" y="57447"/>
                </a:lnTo>
                <a:lnTo>
                  <a:pt x="1437993" y="57447"/>
                </a:lnTo>
                <a:lnTo>
                  <a:pt x="1411055" y="137070"/>
                </a:lnTo>
                <a:lnTo>
                  <a:pt x="1522807" y="137070"/>
                </a:lnTo>
                <a:lnTo>
                  <a:pt x="1540779" y="184695"/>
                </a:lnTo>
                <a:lnTo>
                  <a:pt x="1396470" y="184695"/>
                </a:lnTo>
                <a:lnTo>
                  <a:pt x="1385903" y="215205"/>
                </a:lnTo>
                <a:close/>
              </a:path>
              <a:path w="2268220" h="219075">
                <a:moveTo>
                  <a:pt x="1709073" y="51048"/>
                </a:moveTo>
                <a:lnTo>
                  <a:pt x="1536135" y="51048"/>
                </a:lnTo>
                <a:lnTo>
                  <a:pt x="1536135" y="3423"/>
                </a:lnTo>
                <a:lnTo>
                  <a:pt x="1709073" y="3423"/>
                </a:lnTo>
                <a:lnTo>
                  <a:pt x="1709073" y="51048"/>
                </a:lnTo>
                <a:close/>
              </a:path>
              <a:path w="2268220" h="219075">
                <a:moveTo>
                  <a:pt x="1650137" y="215205"/>
                </a:moveTo>
                <a:lnTo>
                  <a:pt x="1595517" y="215205"/>
                </a:lnTo>
                <a:lnTo>
                  <a:pt x="1595517" y="51048"/>
                </a:lnTo>
                <a:lnTo>
                  <a:pt x="1650137" y="51048"/>
                </a:lnTo>
                <a:lnTo>
                  <a:pt x="1650137" y="215205"/>
                </a:lnTo>
                <a:close/>
              </a:path>
              <a:path w="2268220" h="219075">
                <a:moveTo>
                  <a:pt x="1522807" y="137070"/>
                </a:moveTo>
                <a:lnTo>
                  <a:pt x="1465079" y="137070"/>
                </a:lnTo>
                <a:lnTo>
                  <a:pt x="1437993" y="57447"/>
                </a:lnTo>
                <a:lnTo>
                  <a:pt x="1492759" y="57447"/>
                </a:lnTo>
                <a:lnTo>
                  <a:pt x="1522807" y="137070"/>
                </a:lnTo>
                <a:close/>
              </a:path>
              <a:path w="2268220" h="219075">
                <a:moveTo>
                  <a:pt x="1552293" y="215205"/>
                </a:moveTo>
                <a:lnTo>
                  <a:pt x="1490380" y="215205"/>
                </a:lnTo>
                <a:lnTo>
                  <a:pt x="1479962" y="184695"/>
                </a:lnTo>
                <a:lnTo>
                  <a:pt x="1540779" y="184695"/>
                </a:lnTo>
                <a:lnTo>
                  <a:pt x="1552293" y="215205"/>
                </a:lnTo>
                <a:close/>
              </a:path>
              <a:path w="2268220" h="219075">
                <a:moveTo>
                  <a:pt x="1789788" y="215205"/>
                </a:moveTo>
                <a:lnTo>
                  <a:pt x="1735168" y="215205"/>
                </a:lnTo>
                <a:lnTo>
                  <a:pt x="1735168" y="3423"/>
                </a:lnTo>
                <a:lnTo>
                  <a:pt x="1789788" y="3423"/>
                </a:lnTo>
                <a:lnTo>
                  <a:pt x="1789788" y="215205"/>
                </a:lnTo>
                <a:close/>
              </a:path>
              <a:path w="2268220" h="219075">
                <a:moveTo>
                  <a:pt x="1930406" y="219075"/>
                </a:moveTo>
                <a:lnTo>
                  <a:pt x="1885311" y="211038"/>
                </a:lnTo>
                <a:lnTo>
                  <a:pt x="1849443" y="188416"/>
                </a:lnTo>
                <a:lnTo>
                  <a:pt x="1825631" y="153888"/>
                </a:lnTo>
                <a:lnTo>
                  <a:pt x="1816999" y="109537"/>
                </a:lnTo>
                <a:lnTo>
                  <a:pt x="1817538" y="97733"/>
                </a:lnTo>
                <a:lnTo>
                  <a:pt x="1830356" y="55577"/>
                </a:lnTo>
                <a:lnTo>
                  <a:pt x="1857377" y="23840"/>
                </a:lnTo>
                <a:lnTo>
                  <a:pt x="1895887" y="4604"/>
                </a:lnTo>
                <a:lnTo>
                  <a:pt x="1930406" y="0"/>
                </a:lnTo>
                <a:lnTo>
                  <a:pt x="1942247" y="511"/>
                </a:lnTo>
                <a:lnTo>
                  <a:pt x="1985258" y="12603"/>
                </a:lnTo>
                <a:lnTo>
                  <a:pt x="2018242" y="38239"/>
                </a:lnTo>
                <a:lnTo>
                  <a:pt x="2025596" y="48220"/>
                </a:lnTo>
                <a:lnTo>
                  <a:pt x="1921476" y="48220"/>
                </a:lnTo>
                <a:lnTo>
                  <a:pt x="1913439" y="49807"/>
                </a:lnTo>
                <a:lnTo>
                  <a:pt x="1899251" y="56157"/>
                </a:lnTo>
                <a:lnTo>
                  <a:pt x="1893248" y="60523"/>
                </a:lnTo>
                <a:lnTo>
                  <a:pt x="1888287" y="66079"/>
                </a:lnTo>
                <a:lnTo>
                  <a:pt x="1883326" y="71536"/>
                </a:lnTo>
                <a:lnTo>
                  <a:pt x="1879457" y="77985"/>
                </a:lnTo>
                <a:lnTo>
                  <a:pt x="1876679" y="85427"/>
                </a:lnTo>
                <a:lnTo>
                  <a:pt x="1874000" y="92769"/>
                </a:lnTo>
                <a:lnTo>
                  <a:pt x="1872660" y="100806"/>
                </a:lnTo>
                <a:lnTo>
                  <a:pt x="1872660" y="118169"/>
                </a:lnTo>
                <a:lnTo>
                  <a:pt x="1888287" y="152995"/>
                </a:lnTo>
                <a:lnTo>
                  <a:pt x="1921476" y="170705"/>
                </a:lnTo>
                <a:lnTo>
                  <a:pt x="2025715" y="170705"/>
                </a:lnTo>
                <a:lnTo>
                  <a:pt x="2024577" y="172566"/>
                </a:lnTo>
                <a:lnTo>
                  <a:pt x="1994588" y="201290"/>
                </a:lnTo>
                <a:lnTo>
                  <a:pt x="1953660" y="217065"/>
                </a:lnTo>
                <a:lnTo>
                  <a:pt x="1942247" y="218572"/>
                </a:lnTo>
                <a:lnTo>
                  <a:pt x="1930406" y="219075"/>
                </a:lnTo>
                <a:close/>
              </a:path>
              <a:path w="2268220" h="219075">
                <a:moveTo>
                  <a:pt x="2025715" y="170705"/>
                </a:moveTo>
                <a:lnTo>
                  <a:pt x="1939038" y="170705"/>
                </a:lnTo>
                <a:lnTo>
                  <a:pt x="1946876" y="169118"/>
                </a:lnTo>
                <a:lnTo>
                  <a:pt x="1961064" y="162768"/>
                </a:lnTo>
                <a:lnTo>
                  <a:pt x="1967117" y="158452"/>
                </a:lnTo>
                <a:lnTo>
                  <a:pt x="1977138" y="147439"/>
                </a:lnTo>
                <a:lnTo>
                  <a:pt x="1981007" y="140989"/>
                </a:lnTo>
                <a:lnTo>
                  <a:pt x="1984047" y="132680"/>
                </a:lnTo>
                <a:lnTo>
                  <a:pt x="1986464" y="126206"/>
                </a:lnTo>
                <a:lnTo>
                  <a:pt x="1987853" y="118169"/>
                </a:lnTo>
                <a:lnTo>
                  <a:pt x="1987853" y="100806"/>
                </a:lnTo>
                <a:lnTo>
                  <a:pt x="1986464" y="92769"/>
                </a:lnTo>
                <a:lnTo>
                  <a:pt x="1983686" y="85427"/>
                </a:lnTo>
                <a:lnTo>
                  <a:pt x="1981007" y="77985"/>
                </a:lnTo>
                <a:lnTo>
                  <a:pt x="1977138" y="71536"/>
                </a:lnTo>
                <a:lnTo>
                  <a:pt x="1972077" y="66079"/>
                </a:lnTo>
                <a:lnTo>
                  <a:pt x="1967117" y="60523"/>
                </a:lnTo>
                <a:lnTo>
                  <a:pt x="1961064" y="56157"/>
                </a:lnTo>
                <a:lnTo>
                  <a:pt x="1946876" y="49807"/>
                </a:lnTo>
                <a:lnTo>
                  <a:pt x="1939038" y="48220"/>
                </a:lnTo>
                <a:lnTo>
                  <a:pt x="2025596" y="48220"/>
                </a:lnTo>
                <a:lnTo>
                  <a:pt x="2041208" y="86431"/>
                </a:lnTo>
                <a:lnTo>
                  <a:pt x="2043366" y="109537"/>
                </a:lnTo>
                <a:lnTo>
                  <a:pt x="2042827" y="121350"/>
                </a:lnTo>
                <a:lnTo>
                  <a:pt x="2041208" y="132680"/>
                </a:lnTo>
                <a:lnTo>
                  <a:pt x="2038511" y="143526"/>
                </a:lnTo>
                <a:lnTo>
                  <a:pt x="2034734" y="153888"/>
                </a:lnTo>
                <a:lnTo>
                  <a:pt x="2030074" y="163580"/>
                </a:lnTo>
                <a:lnTo>
                  <a:pt x="2025715" y="170705"/>
                </a:lnTo>
                <a:close/>
              </a:path>
              <a:path w="2268220" h="219075">
                <a:moveTo>
                  <a:pt x="2125649" y="215205"/>
                </a:moveTo>
                <a:lnTo>
                  <a:pt x="2071030" y="215205"/>
                </a:lnTo>
                <a:lnTo>
                  <a:pt x="2071030" y="3423"/>
                </a:lnTo>
                <a:lnTo>
                  <a:pt x="2127287" y="3423"/>
                </a:lnTo>
                <a:lnTo>
                  <a:pt x="2192862" y="92719"/>
                </a:lnTo>
                <a:lnTo>
                  <a:pt x="2125649" y="92719"/>
                </a:lnTo>
                <a:lnTo>
                  <a:pt x="2125649" y="215205"/>
                </a:lnTo>
                <a:close/>
              </a:path>
              <a:path w="2268220" h="219075">
                <a:moveTo>
                  <a:pt x="2267780" y="119955"/>
                </a:moveTo>
                <a:lnTo>
                  <a:pt x="2212863" y="119955"/>
                </a:lnTo>
                <a:lnTo>
                  <a:pt x="2212863" y="3423"/>
                </a:lnTo>
                <a:lnTo>
                  <a:pt x="2267780" y="3423"/>
                </a:lnTo>
                <a:lnTo>
                  <a:pt x="2267780" y="119955"/>
                </a:lnTo>
                <a:close/>
              </a:path>
              <a:path w="2268220" h="219075">
                <a:moveTo>
                  <a:pt x="2267780" y="215205"/>
                </a:moveTo>
                <a:lnTo>
                  <a:pt x="2215095" y="215205"/>
                </a:lnTo>
                <a:lnTo>
                  <a:pt x="2125649" y="92719"/>
                </a:lnTo>
                <a:lnTo>
                  <a:pt x="2192862" y="92719"/>
                </a:lnTo>
                <a:lnTo>
                  <a:pt x="2212863" y="119955"/>
                </a:lnTo>
                <a:lnTo>
                  <a:pt x="2267780" y="119955"/>
                </a:lnTo>
                <a:lnTo>
                  <a:pt x="2267780" y="215205"/>
                </a:lnTo>
                <a:close/>
              </a:path>
            </a:pathLst>
          </a:custGeom>
          <a:solidFill>
            <a:srgbClr val="C692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9645" y="3065964"/>
            <a:ext cx="61594" cy="17145"/>
          </a:xfrm>
          <a:custGeom>
            <a:avLst/>
            <a:gdLst/>
            <a:ahLst/>
            <a:cxnLst/>
            <a:rect l="l" t="t" r="r" b="b"/>
            <a:pathLst>
              <a:path w="61595" h="17144">
                <a:moveTo>
                  <a:pt x="61019" y="16668"/>
                </a:moveTo>
                <a:lnTo>
                  <a:pt x="0" y="16668"/>
                </a:lnTo>
                <a:lnTo>
                  <a:pt x="0" y="0"/>
                </a:lnTo>
                <a:lnTo>
                  <a:pt x="61019" y="0"/>
                </a:lnTo>
                <a:lnTo>
                  <a:pt x="61019" y="1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16619" y="2966398"/>
            <a:ext cx="2872108" cy="2190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97569" y="3271198"/>
            <a:ext cx="1958085" cy="17234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002775" y="2369499"/>
            <a:ext cx="2367280" cy="111760"/>
          </a:xfrm>
          <a:custGeom>
            <a:avLst/>
            <a:gdLst/>
            <a:ahLst/>
            <a:cxnLst/>
            <a:rect l="l" t="t" r="r" b="b"/>
            <a:pathLst>
              <a:path w="2367279" h="111760">
                <a:moveTo>
                  <a:pt x="2366999" y="111599"/>
                </a:moveTo>
                <a:lnTo>
                  <a:pt x="0" y="111599"/>
                </a:lnTo>
                <a:lnTo>
                  <a:pt x="0" y="0"/>
                </a:lnTo>
                <a:lnTo>
                  <a:pt x="2366999" y="0"/>
                </a:lnTo>
                <a:lnTo>
                  <a:pt x="2366999" y="1115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38175" y="2369499"/>
            <a:ext cx="1158240" cy="111760"/>
          </a:xfrm>
          <a:custGeom>
            <a:avLst/>
            <a:gdLst/>
            <a:ahLst/>
            <a:cxnLst/>
            <a:rect l="l" t="t" r="r" b="b"/>
            <a:pathLst>
              <a:path w="1158240" h="111760">
                <a:moveTo>
                  <a:pt x="1157699" y="111599"/>
                </a:moveTo>
                <a:lnTo>
                  <a:pt x="0" y="111599"/>
                </a:lnTo>
                <a:lnTo>
                  <a:pt x="0" y="0"/>
                </a:lnTo>
                <a:lnTo>
                  <a:pt x="1157699" y="0"/>
                </a:lnTo>
                <a:lnTo>
                  <a:pt x="1157699" y="1115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5124" y="2896149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4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9025" y="2896149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65907" y="1030178"/>
            <a:ext cx="2805430" cy="315595"/>
          </a:xfrm>
          <a:custGeom>
            <a:avLst/>
            <a:gdLst/>
            <a:ahLst/>
            <a:cxnLst/>
            <a:rect l="l" t="t" r="r" b="b"/>
            <a:pathLst>
              <a:path w="2805429" h="315594">
                <a:moveTo>
                  <a:pt x="128587" y="310009"/>
                </a:moveTo>
                <a:lnTo>
                  <a:pt x="0" y="310009"/>
                </a:lnTo>
                <a:lnTo>
                  <a:pt x="0" y="5060"/>
                </a:lnTo>
                <a:lnTo>
                  <a:pt x="127992" y="5060"/>
                </a:lnTo>
                <a:lnTo>
                  <a:pt x="145702" y="5720"/>
                </a:lnTo>
                <a:lnTo>
                  <a:pt x="194369" y="15626"/>
                </a:lnTo>
                <a:lnTo>
                  <a:pt x="234999" y="36444"/>
                </a:lnTo>
                <a:lnTo>
                  <a:pt x="266030" y="67456"/>
                </a:lnTo>
                <a:lnTo>
                  <a:pt x="269987" y="73669"/>
                </a:lnTo>
                <a:lnTo>
                  <a:pt x="78730" y="73669"/>
                </a:lnTo>
                <a:lnTo>
                  <a:pt x="78730" y="241399"/>
                </a:lnTo>
                <a:lnTo>
                  <a:pt x="269676" y="241399"/>
                </a:lnTo>
                <a:lnTo>
                  <a:pt x="266030" y="247129"/>
                </a:lnTo>
                <a:lnTo>
                  <a:pt x="234999" y="278466"/>
                </a:lnTo>
                <a:lnTo>
                  <a:pt x="194369" y="299591"/>
                </a:lnTo>
                <a:lnTo>
                  <a:pt x="146037" y="309357"/>
                </a:lnTo>
                <a:lnTo>
                  <a:pt x="128587" y="310009"/>
                </a:lnTo>
                <a:close/>
              </a:path>
              <a:path w="2805429" h="315594">
                <a:moveTo>
                  <a:pt x="269676" y="241399"/>
                </a:moveTo>
                <a:lnTo>
                  <a:pt x="127992" y="241399"/>
                </a:lnTo>
                <a:lnTo>
                  <a:pt x="137833" y="240971"/>
                </a:lnTo>
                <a:lnTo>
                  <a:pt x="147116" y="239687"/>
                </a:lnTo>
                <a:lnTo>
                  <a:pt x="184825" y="221688"/>
                </a:lnTo>
                <a:lnTo>
                  <a:pt x="206871" y="189607"/>
                </a:lnTo>
                <a:lnTo>
                  <a:pt x="212675" y="157311"/>
                </a:lnTo>
                <a:lnTo>
                  <a:pt x="212340" y="148558"/>
                </a:lnTo>
                <a:lnTo>
                  <a:pt x="200769" y="110207"/>
                </a:lnTo>
                <a:lnTo>
                  <a:pt x="172901" y="83585"/>
                </a:lnTo>
                <a:lnTo>
                  <a:pt x="128587" y="73669"/>
                </a:lnTo>
                <a:lnTo>
                  <a:pt x="269987" y="73669"/>
                </a:lnTo>
                <a:lnTo>
                  <a:pt x="289954" y="123490"/>
                </a:lnTo>
                <a:lnTo>
                  <a:pt x="293042" y="157311"/>
                </a:lnTo>
                <a:lnTo>
                  <a:pt x="292270" y="174696"/>
                </a:lnTo>
                <a:lnTo>
                  <a:pt x="289954" y="191132"/>
                </a:lnTo>
                <a:lnTo>
                  <a:pt x="286094" y="206619"/>
                </a:lnTo>
                <a:lnTo>
                  <a:pt x="280689" y="221158"/>
                </a:lnTo>
                <a:lnTo>
                  <a:pt x="273974" y="234646"/>
                </a:lnTo>
                <a:lnTo>
                  <a:pt x="269676" y="241399"/>
                </a:lnTo>
                <a:close/>
              </a:path>
              <a:path w="2805429" h="315594">
                <a:moveTo>
                  <a:pt x="556073" y="310009"/>
                </a:moveTo>
                <a:lnTo>
                  <a:pt x="332384" y="310009"/>
                </a:lnTo>
                <a:lnTo>
                  <a:pt x="332384" y="5060"/>
                </a:lnTo>
                <a:lnTo>
                  <a:pt x="556073" y="5060"/>
                </a:lnTo>
                <a:lnTo>
                  <a:pt x="556073" y="73669"/>
                </a:lnTo>
                <a:lnTo>
                  <a:pt x="411115" y="73669"/>
                </a:lnTo>
                <a:lnTo>
                  <a:pt x="411115" y="121146"/>
                </a:lnTo>
                <a:lnTo>
                  <a:pt x="552799" y="121146"/>
                </a:lnTo>
                <a:lnTo>
                  <a:pt x="552799" y="189755"/>
                </a:lnTo>
                <a:lnTo>
                  <a:pt x="411115" y="189755"/>
                </a:lnTo>
                <a:lnTo>
                  <a:pt x="411115" y="241399"/>
                </a:lnTo>
                <a:lnTo>
                  <a:pt x="556073" y="241399"/>
                </a:lnTo>
                <a:lnTo>
                  <a:pt x="556073" y="310009"/>
                </a:lnTo>
                <a:close/>
              </a:path>
              <a:path w="2805429" h="315594">
                <a:moveTo>
                  <a:pt x="680406" y="310009"/>
                </a:moveTo>
                <a:lnTo>
                  <a:pt x="601676" y="310009"/>
                </a:lnTo>
                <a:lnTo>
                  <a:pt x="601676" y="5060"/>
                </a:lnTo>
                <a:lnTo>
                  <a:pt x="825365" y="5060"/>
                </a:lnTo>
                <a:lnTo>
                  <a:pt x="825365" y="73669"/>
                </a:lnTo>
                <a:lnTo>
                  <a:pt x="680406" y="73669"/>
                </a:lnTo>
                <a:lnTo>
                  <a:pt x="680406" y="121146"/>
                </a:lnTo>
                <a:lnTo>
                  <a:pt x="822091" y="121146"/>
                </a:lnTo>
                <a:lnTo>
                  <a:pt x="822091" y="189755"/>
                </a:lnTo>
                <a:lnTo>
                  <a:pt x="680406" y="189755"/>
                </a:lnTo>
                <a:lnTo>
                  <a:pt x="680406" y="310009"/>
                </a:lnTo>
                <a:close/>
              </a:path>
              <a:path w="2805429" h="315594">
                <a:moveTo>
                  <a:pt x="946497" y="310009"/>
                </a:moveTo>
                <a:lnTo>
                  <a:pt x="867767" y="310009"/>
                </a:lnTo>
                <a:lnTo>
                  <a:pt x="867767" y="5060"/>
                </a:lnTo>
                <a:lnTo>
                  <a:pt x="946497" y="5060"/>
                </a:lnTo>
                <a:lnTo>
                  <a:pt x="946497" y="310009"/>
                </a:lnTo>
                <a:close/>
              </a:path>
              <a:path w="2805429" h="315594">
                <a:moveTo>
                  <a:pt x="1080000" y="310009"/>
                </a:moveTo>
                <a:lnTo>
                  <a:pt x="1001270" y="310009"/>
                </a:lnTo>
                <a:lnTo>
                  <a:pt x="1001270" y="5060"/>
                </a:lnTo>
                <a:lnTo>
                  <a:pt x="1082232" y="5060"/>
                </a:lnTo>
                <a:lnTo>
                  <a:pt x="1176823" y="133498"/>
                </a:lnTo>
                <a:lnTo>
                  <a:pt x="1080000" y="133498"/>
                </a:lnTo>
                <a:lnTo>
                  <a:pt x="1080000" y="310009"/>
                </a:lnTo>
                <a:close/>
              </a:path>
              <a:path w="2805429" h="315594">
                <a:moveTo>
                  <a:pt x="1284787" y="172789"/>
                </a:moveTo>
                <a:lnTo>
                  <a:pt x="1205759" y="172789"/>
                </a:lnTo>
                <a:lnTo>
                  <a:pt x="1205759" y="5060"/>
                </a:lnTo>
                <a:lnTo>
                  <a:pt x="1284787" y="5060"/>
                </a:lnTo>
                <a:lnTo>
                  <a:pt x="1284787" y="172789"/>
                </a:lnTo>
                <a:close/>
              </a:path>
              <a:path w="2805429" h="315594">
                <a:moveTo>
                  <a:pt x="1284787" y="310009"/>
                </a:moveTo>
                <a:lnTo>
                  <a:pt x="1208885" y="310009"/>
                </a:lnTo>
                <a:lnTo>
                  <a:pt x="1080000" y="133498"/>
                </a:lnTo>
                <a:lnTo>
                  <a:pt x="1176823" y="133498"/>
                </a:lnTo>
                <a:lnTo>
                  <a:pt x="1205759" y="172789"/>
                </a:lnTo>
                <a:lnTo>
                  <a:pt x="1284787" y="172789"/>
                </a:lnTo>
                <a:lnTo>
                  <a:pt x="1284787" y="310009"/>
                </a:lnTo>
                <a:close/>
              </a:path>
              <a:path w="2805429" h="315594">
                <a:moveTo>
                  <a:pt x="1418328" y="310009"/>
                </a:moveTo>
                <a:lnTo>
                  <a:pt x="1339598" y="310009"/>
                </a:lnTo>
                <a:lnTo>
                  <a:pt x="1339598" y="5060"/>
                </a:lnTo>
                <a:lnTo>
                  <a:pt x="1418328" y="5060"/>
                </a:lnTo>
                <a:lnTo>
                  <a:pt x="1418328" y="310009"/>
                </a:lnTo>
                <a:close/>
              </a:path>
              <a:path w="2805429" h="315594">
                <a:moveTo>
                  <a:pt x="1704975" y="73669"/>
                </a:moveTo>
                <a:lnTo>
                  <a:pt x="1455837" y="73669"/>
                </a:lnTo>
                <a:lnTo>
                  <a:pt x="1455837" y="5060"/>
                </a:lnTo>
                <a:lnTo>
                  <a:pt x="1704975" y="5060"/>
                </a:lnTo>
                <a:lnTo>
                  <a:pt x="1704975" y="73669"/>
                </a:lnTo>
                <a:close/>
              </a:path>
              <a:path w="2805429" h="315594">
                <a:moveTo>
                  <a:pt x="1619846" y="310009"/>
                </a:moveTo>
                <a:lnTo>
                  <a:pt x="1541264" y="310009"/>
                </a:lnTo>
                <a:lnTo>
                  <a:pt x="1541264" y="73669"/>
                </a:lnTo>
                <a:lnTo>
                  <a:pt x="1619846" y="73669"/>
                </a:lnTo>
                <a:lnTo>
                  <a:pt x="1619846" y="310009"/>
                </a:lnTo>
                <a:close/>
              </a:path>
              <a:path w="2805429" h="315594">
                <a:moveTo>
                  <a:pt x="1821122" y="310009"/>
                </a:moveTo>
                <a:lnTo>
                  <a:pt x="1742392" y="310009"/>
                </a:lnTo>
                <a:lnTo>
                  <a:pt x="1742392" y="5060"/>
                </a:lnTo>
                <a:lnTo>
                  <a:pt x="1821122" y="5060"/>
                </a:lnTo>
                <a:lnTo>
                  <a:pt x="1821122" y="310009"/>
                </a:lnTo>
                <a:close/>
              </a:path>
              <a:path w="2805429" h="315594">
                <a:moveTo>
                  <a:pt x="2023681" y="315515"/>
                </a:moveTo>
                <a:lnTo>
                  <a:pt x="1973870" y="308985"/>
                </a:lnTo>
                <a:lnTo>
                  <a:pt x="1930924" y="289917"/>
                </a:lnTo>
                <a:lnTo>
                  <a:pt x="1896657" y="260532"/>
                </a:lnTo>
                <a:lnTo>
                  <a:pt x="1872770" y="221605"/>
                </a:lnTo>
                <a:lnTo>
                  <a:pt x="1861189" y="174752"/>
                </a:lnTo>
                <a:lnTo>
                  <a:pt x="1860417" y="157757"/>
                </a:lnTo>
                <a:lnTo>
                  <a:pt x="1861189" y="140772"/>
                </a:lnTo>
                <a:lnTo>
                  <a:pt x="1872770" y="94059"/>
                </a:lnTo>
                <a:lnTo>
                  <a:pt x="1896657" y="55075"/>
                </a:lnTo>
                <a:lnTo>
                  <a:pt x="1930924" y="25672"/>
                </a:lnTo>
                <a:lnTo>
                  <a:pt x="1973870" y="6613"/>
                </a:lnTo>
                <a:lnTo>
                  <a:pt x="2023681" y="0"/>
                </a:lnTo>
                <a:lnTo>
                  <a:pt x="2040722" y="734"/>
                </a:lnTo>
                <a:lnTo>
                  <a:pt x="2088273" y="11757"/>
                </a:lnTo>
                <a:lnTo>
                  <a:pt x="2128540" y="34360"/>
                </a:lnTo>
                <a:lnTo>
                  <a:pt x="2159301" y="67009"/>
                </a:lnTo>
                <a:lnTo>
                  <a:pt x="2160823" y="69502"/>
                </a:lnTo>
                <a:lnTo>
                  <a:pt x="2023681" y="69502"/>
                </a:lnTo>
                <a:lnTo>
                  <a:pt x="2014324" y="69930"/>
                </a:lnTo>
                <a:lnTo>
                  <a:pt x="1974940" y="84459"/>
                </a:lnTo>
                <a:lnTo>
                  <a:pt x="1949565" y="115304"/>
                </a:lnTo>
                <a:lnTo>
                  <a:pt x="1940338" y="157757"/>
                </a:lnTo>
                <a:lnTo>
                  <a:pt x="1940710" y="166966"/>
                </a:lnTo>
                <a:lnTo>
                  <a:pt x="1953434" y="207503"/>
                </a:lnTo>
                <a:lnTo>
                  <a:pt x="1981768" y="235427"/>
                </a:lnTo>
                <a:lnTo>
                  <a:pt x="2023681" y="246012"/>
                </a:lnTo>
                <a:lnTo>
                  <a:pt x="2160871" y="246012"/>
                </a:lnTo>
                <a:lnTo>
                  <a:pt x="2159301" y="248580"/>
                </a:lnTo>
                <a:lnTo>
                  <a:pt x="2128540" y="281247"/>
                </a:lnTo>
                <a:lnTo>
                  <a:pt x="2088273" y="303907"/>
                </a:lnTo>
                <a:lnTo>
                  <a:pt x="2040722" y="314790"/>
                </a:lnTo>
                <a:lnTo>
                  <a:pt x="2023681" y="315515"/>
                </a:lnTo>
                <a:close/>
              </a:path>
              <a:path w="2805429" h="315594">
                <a:moveTo>
                  <a:pt x="2160871" y="246012"/>
                </a:moveTo>
                <a:lnTo>
                  <a:pt x="2023681" y="246012"/>
                </a:lnTo>
                <a:lnTo>
                  <a:pt x="2032834" y="245585"/>
                </a:lnTo>
                <a:lnTo>
                  <a:pt x="2041541" y="244301"/>
                </a:lnTo>
                <a:lnTo>
                  <a:pt x="2078013" y="226051"/>
                </a:lnTo>
                <a:lnTo>
                  <a:pt x="2100477" y="192583"/>
                </a:lnTo>
                <a:lnTo>
                  <a:pt x="2106430" y="157757"/>
                </a:lnTo>
                <a:lnTo>
                  <a:pt x="2106058" y="148558"/>
                </a:lnTo>
                <a:lnTo>
                  <a:pt x="2093296" y="108049"/>
                </a:lnTo>
                <a:lnTo>
                  <a:pt x="2064990" y="80088"/>
                </a:lnTo>
                <a:lnTo>
                  <a:pt x="2023681" y="69502"/>
                </a:lnTo>
                <a:lnTo>
                  <a:pt x="2160823" y="69502"/>
                </a:lnTo>
                <a:lnTo>
                  <a:pt x="2179402" y="108923"/>
                </a:lnTo>
                <a:lnTo>
                  <a:pt x="2186350" y="157757"/>
                </a:lnTo>
                <a:lnTo>
                  <a:pt x="2185578" y="174752"/>
                </a:lnTo>
                <a:lnTo>
                  <a:pt x="2183262" y="191058"/>
                </a:lnTo>
                <a:lnTo>
                  <a:pt x="2179402" y="206675"/>
                </a:lnTo>
                <a:lnTo>
                  <a:pt x="2173998" y="221605"/>
                </a:lnTo>
                <a:lnTo>
                  <a:pt x="2167235" y="235604"/>
                </a:lnTo>
                <a:lnTo>
                  <a:pt x="2160871" y="246012"/>
                </a:lnTo>
                <a:close/>
              </a:path>
              <a:path w="2805429" h="315594">
                <a:moveTo>
                  <a:pt x="2304841" y="310009"/>
                </a:moveTo>
                <a:lnTo>
                  <a:pt x="2226111" y="310009"/>
                </a:lnTo>
                <a:lnTo>
                  <a:pt x="2226111" y="5060"/>
                </a:lnTo>
                <a:lnTo>
                  <a:pt x="2307073" y="5060"/>
                </a:lnTo>
                <a:lnTo>
                  <a:pt x="2401664" y="133498"/>
                </a:lnTo>
                <a:lnTo>
                  <a:pt x="2304841" y="133498"/>
                </a:lnTo>
                <a:lnTo>
                  <a:pt x="2304841" y="310009"/>
                </a:lnTo>
                <a:close/>
              </a:path>
              <a:path w="2805429" h="315594">
                <a:moveTo>
                  <a:pt x="2509628" y="172789"/>
                </a:moveTo>
                <a:lnTo>
                  <a:pt x="2430601" y="172789"/>
                </a:lnTo>
                <a:lnTo>
                  <a:pt x="2430601" y="5060"/>
                </a:lnTo>
                <a:lnTo>
                  <a:pt x="2509628" y="5060"/>
                </a:lnTo>
                <a:lnTo>
                  <a:pt x="2509628" y="172789"/>
                </a:lnTo>
                <a:close/>
              </a:path>
              <a:path w="2805429" h="315594">
                <a:moveTo>
                  <a:pt x="2509628" y="310009"/>
                </a:moveTo>
                <a:lnTo>
                  <a:pt x="2433726" y="310009"/>
                </a:lnTo>
                <a:lnTo>
                  <a:pt x="2304841" y="133498"/>
                </a:lnTo>
                <a:lnTo>
                  <a:pt x="2401664" y="133498"/>
                </a:lnTo>
                <a:lnTo>
                  <a:pt x="2430601" y="172789"/>
                </a:lnTo>
                <a:lnTo>
                  <a:pt x="2509628" y="172789"/>
                </a:lnTo>
                <a:lnTo>
                  <a:pt x="2509628" y="310009"/>
                </a:lnTo>
                <a:close/>
              </a:path>
              <a:path w="2805429" h="315594">
                <a:moveTo>
                  <a:pt x="2799180" y="248245"/>
                </a:moveTo>
                <a:lnTo>
                  <a:pt x="2681568" y="248245"/>
                </a:lnTo>
                <a:lnTo>
                  <a:pt x="2691269" y="247808"/>
                </a:lnTo>
                <a:lnTo>
                  <a:pt x="2699836" y="246496"/>
                </a:lnTo>
                <a:lnTo>
                  <a:pt x="2707268" y="244310"/>
                </a:lnTo>
                <a:lnTo>
                  <a:pt x="2713565" y="241250"/>
                </a:lnTo>
                <a:lnTo>
                  <a:pt x="2721205" y="236487"/>
                </a:lnTo>
                <a:lnTo>
                  <a:pt x="2725025" y="230435"/>
                </a:lnTo>
                <a:lnTo>
                  <a:pt x="2724931" y="216033"/>
                </a:lnTo>
                <a:lnTo>
                  <a:pt x="2689427" y="200443"/>
                </a:lnTo>
                <a:lnTo>
                  <a:pt x="2638556" y="188714"/>
                </a:lnTo>
                <a:lnTo>
                  <a:pt x="2627524" y="185718"/>
                </a:lnTo>
                <a:lnTo>
                  <a:pt x="2587685" y="167199"/>
                </a:lnTo>
                <a:lnTo>
                  <a:pt x="2559286" y="134875"/>
                </a:lnTo>
                <a:lnTo>
                  <a:pt x="2552162" y="96043"/>
                </a:lnTo>
                <a:lnTo>
                  <a:pt x="2552589" y="87920"/>
                </a:lnTo>
                <a:lnTo>
                  <a:pt x="2570021" y="44090"/>
                </a:lnTo>
                <a:lnTo>
                  <a:pt x="2601014" y="17822"/>
                </a:lnTo>
                <a:lnTo>
                  <a:pt x="2646183" y="2455"/>
                </a:lnTo>
                <a:lnTo>
                  <a:pt x="2673829" y="446"/>
                </a:lnTo>
                <a:lnTo>
                  <a:pt x="2709473" y="3106"/>
                </a:lnTo>
                <a:lnTo>
                  <a:pt x="2741991" y="11087"/>
                </a:lnTo>
                <a:lnTo>
                  <a:pt x="2771385" y="24389"/>
                </a:lnTo>
                <a:lnTo>
                  <a:pt x="2797654" y="43011"/>
                </a:lnTo>
                <a:lnTo>
                  <a:pt x="2778765" y="67716"/>
                </a:lnTo>
                <a:lnTo>
                  <a:pt x="2665494" y="67716"/>
                </a:lnTo>
                <a:lnTo>
                  <a:pt x="2657392" y="68107"/>
                </a:lnTo>
                <a:lnTo>
                  <a:pt x="2632603" y="83244"/>
                </a:lnTo>
                <a:lnTo>
                  <a:pt x="2632603" y="96043"/>
                </a:lnTo>
                <a:lnTo>
                  <a:pt x="2668201" y="111444"/>
                </a:lnTo>
                <a:lnTo>
                  <a:pt x="2707873" y="120848"/>
                </a:lnTo>
                <a:lnTo>
                  <a:pt x="2718774" y="123527"/>
                </a:lnTo>
                <a:lnTo>
                  <a:pt x="2760149" y="139451"/>
                </a:lnTo>
                <a:lnTo>
                  <a:pt x="2792147" y="167580"/>
                </a:lnTo>
                <a:lnTo>
                  <a:pt x="2804946" y="213568"/>
                </a:lnTo>
                <a:lnTo>
                  <a:pt x="2804416" y="224721"/>
                </a:lnTo>
                <a:lnTo>
                  <a:pt x="2802825" y="235408"/>
                </a:lnTo>
                <a:lnTo>
                  <a:pt x="2800174" y="245631"/>
                </a:lnTo>
                <a:lnTo>
                  <a:pt x="2799180" y="248245"/>
                </a:lnTo>
                <a:close/>
              </a:path>
              <a:path w="2805429" h="315594">
                <a:moveTo>
                  <a:pt x="2754642" y="99268"/>
                </a:moveTo>
                <a:lnTo>
                  <a:pt x="2711929" y="75455"/>
                </a:lnTo>
                <a:lnTo>
                  <a:pt x="2665494" y="67716"/>
                </a:lnTo>
                <a:lnTo>
                  <a:pt x="2778765" y="67716"/>
                </a:lnTo>
                <a:lnTo>
                  <a:pt x="2754642" y="99268"/>
                </a:lnTo>
                <a:close/>
              </a:path>
              <a:path w="2805429" h="315594">
                <a:moveTo>
                  <a:pt x="2677847" y="315515"/>
                </a:moveTo>
                <a:lnTo>
                  <a:pt x="2634724" y="312204"/>
                </a:lnTo>
                <a:lnTo>
                  <a:pt x="2582801" y="295098"/>
                </a:lnTo>
                <a:lnTo>
                  <a:pt x="2542562" y="266997"/>
                </a:lnTo>
                <a:lnTo>
                  <a:pt x="2584085" y="208061"/>
                </a:lnTo>
                <a:lnTo>
                  <a:pt x="2592857" y="216033"/>
                </a:lnTo>
                <a:lnTo>
                  <a:pt x="2602651" y="223428"/>
                </a:lnTo>
                <a:lnTo>
                  <a:pt x="2638091" y="241631"/>
                </a:lnTo>
                <a:lnTo>
                  <a:pt x="2681568" y="248245"/>
                </a:lnTo>
                <a:lnTo>
                  <a:pt x="2799180" y="248245"/>
                </a:lnTo>
                <a:lnTo>
                  <a:pt x="2796463" y="255389"/>
                </a:lnTo>
                <a:lnTo>
                  <a:pt x="2772055" y="287684"/>
                </a:lnTo>
                <a:lnTo>
                  <a:pt x="2732169" y="308223"/>
                </a:lnTo>
                <a:lnTo>
                  <a:pt x="2692739" y="315059"/>
                </a:lnTo>
                <a:lnTo>
                  <a:pt x="2677847" y="315515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4799" y="633300"/>
            <a:ext cx="2774950" cy="149860"/>
          </a:xfrm>
          <a:custGeom>
            <a:avLst/>
            <a:gdLst/>
            <a:ahLst/>
            <a:cxnLst/>
            <a:rect l="l" t="t" r="r" b="b"/>
            <a:pathLst>
              <a:path w="2774950" h="149859">
                <a:moveTo>
                  <a:pt x="2774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774399" y="0"/>
                </a:lnTo>
                <a:lnTo>
                  <a:pt x="27743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5124" y="350355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4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01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50D99D-9902-6E22-21A2-EF5A3BC59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001252"/>
              </p:ext>
            </p:extLst>
          </p:nvPr>
        </p:nvGraphicFramePr>
        <p:xfrm>
          <a:off x="4218968" y="465294"/>
          <a:ext cx="3523298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bject 6">
            <a:extLst>
              <a:ext uri="{FF2B5EF4-FFF2-40B4-BE49-F238E27FC236}">
                <a16:creationId xmlns:a16="http://schemas.microsoft.com/office/drawing/2014/main" id="{8E7AB496-B1A9-F247-8ACD-EDCDD27E0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625" y="817636"/>
            <a:ext cx="2493775" cy="55047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en-US" spc="225" dirty="0"/>
              <a:t>ABOUT.ME</a:t>
            </a:r>
            <a:endParaRPr spc="275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E8A6D1B-6985-FA4B-B8A1-96050A8BA932}"/>
              </a:ext>
            </a:extLst>
          </p:cNvPr>
          <p:cNvSpPr/>
          <p:nvPr/>
        </p:nvSpPr>
        <p:spPr>
          <a:xfrm>
            <a:off x="722125" y="633424"/>
            <a:ext cx="2325875" cy="184212"/>
          </a:xfrm>
          <a:custGeom>
            <a:avLst/>
            <a:gdLst/>
            <a:ahLst/>
            <a:cxnLst/>
            <a:rect l="l" t="t" r="r" b="b"/>
            <a:pathLst>
              <a:path w="1280795" h="149859">
                <a:moveTo>
                  <a:pt x="12806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1280699" y="0"/>
                </a:lnTo>
                <a:lnTo>
                  <a:pt x="12806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75D77-689A-9346-A8C9-388BA21BF360}"/>
              </a:ext>
            </a:extLst>
          </p:cNvPr>
          <p:cNvSpPr txBox="1"/>
          <p:nvPr/>
        </p:nvSpPr>
        <p:spPr>
          <a:xfrm>
            <a:off x="702028" y="3863745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jamesdavis@lsu.edu</a:t>
            </a:r>
            <a:endParaRPr lang="en-US" dirty="0"/>
          </a:p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jdavisphd</a:t>
            </a:r>
            <a:r>
              <a:rPr lang="en-US" dirty="0"/>
              <a:t>/ </a:t>
            </a:r>
          </a:p>
        </p:txBody>
      </p:sp>
    </p:spTree>
    <p:extLst>
      <p:ext uri="{BB962C8B-B14F-4D97-AF65-F5344CB8AC3E}">
        <p14:creationId xmlns:p14="http://schemas.microsoft.com/office/powerpoint/2010/main" val="3469937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401" y="1759783"/>
            <a:ext cx="2225675" cy="280035"/>
          </a:xfrm>
          <a:custGeom>
            <a:avLst/>
            <a:gdLst/>
            <a:ahLst/>
            <a:cxnLst/>
            <a:rect l="l" t="t" r="r" b="b"/>
            <a:pathLst>
              <a:path w="2225675" h="280035">
                <a:moveTo>
                  <a:pt x="228451" y="62805"/>
                </a:moveTo>
                <a:lnTo>
                  <a:pt x="0" y="62805"/>
                </a:lnTo>
                <a:lnTo>
                  <a:pt x="0" y="0"/>
                </a:lnTo>
                <a:lnTo>
                  <a:pt x="228451" y="0"/>
                </a:lnTo>
                <a:lnTo>
                  <a:pt x="228451" y="62805"/>
                </a:lnTo>
                <a:close/>
              </a:path>
              <a:path w="2225675" h="280035">
                <a:moveTo>
                  <a:pt x="150465" y="279499"/>
                </a:moveTo>
                <a:lnTo>
                  <a:pt x="78432" y="279499"/>
                </a:lnTo>
                <a:lnTo>
                  <a:pt x="78432" y="62805"/>
                </a:lnTo>
                <a:lnTo>
                  <a:pt x="150465" y="62805"/>
                </a:lnTo>
                <a:lnTo>
                  <a:pt x="150465" y="279499"/>
                </a:lnTo>
                <a:close/>
              </a:path>
              <a:path w="2225675" h="280035">
                <a:moveTo>
                  <a:pt x="334806" y="279499"/>
                </a:moveTo>
                <a:lnTo>
                  <a:pt x="262774" y="279499"/>
                </a:lnTo>
                <a:lnTo>
                  <a:pt x="262774" y="0"/>
                </a:lnTo>
                <a:lnTo>
                  <a:pt x="334806" y="0"/>
                </a:lnTo>
                <a:lnTo>
                  <a:pt x="334806" y="104328"/>
                </a:lnTo>
                <a:lnTo>
                  <a:pt x="523074" y="104328"/>
                </a:lnTo>
                <a:lnTo>
                  <a:pt x="523074" y="167133"/>
                </a:lnTo>
                <a:lnTo>
                  <a:pt x="334806" y="167133"/>
                </a:lnTo>
                <a:lnTo>
                  <a:pt x="334806" y="279499"/>
                </a:lnTo>
                <a:close/>
              </a:path>
              <a:path w="2225675" h="280035">
                <a:moveTo>
                  <a:pt x="523074" y="104328"/>
                </a:moveTo>
                <a:lnTo>
                  <a:pt x="450892" y="104328"/>
                </a:lnTo>
                <a:lnTo>
                  <a:pt x="450892" y="0"/>
                </a:lnTo>
                <a:lnTo>
                  <a:pt x="523074" y="0"/>
                </a:lnTo>
                <a:lnTo>
                  <a:pt x="523074" y="104328"/>
                </a:lnTo>
                <a:close/>
              </a:path>
              <a:path w="2225675" h="280035">
                <a:moveTo>
                  <a:pt x="523074" y="279499"/>
                </a:moveTo>
                <a:lnTo>
                  <a:pt x="450892" y="279499"/>
                </a:lnTo>
                <a:lnTo>
                  <a:pt x="450892" y="167133"/>
                </a:lnTo>
                <a:lnTo>
                  <a:pt x="523074" y="167133"/>
                </a:lnTo>
                <a:lnTo>
                  <a:pt x="523074" y="279499"/>
                </a:lnTo>
                <a:close/>
              </a:path>
              <a:path w="2225675" h="280035">
                <a:moveTo>
                  <a:pt x="778262" y="279499"/>
                </a:moveTo>
                <a:lnTo>
                  <a:pt x="573326" y="279499"/>
                </a:lnTo>
                <a:lnTo>
                  <a:pt x="573326" y="0"/>
                </a:lnTo>
                <a:lnTo>
                  <a:pt x="778262" y="0"/>
                </a:lnTo>
                <a:lnTo>
                  <a:pt x="778262" y="62805"/>
                </a:lnTo>
                <a:lnTo>
                  <a:pt x="645359" y="62805"/>
                </a:lnTo>
                <a:lnTo>
                  <a:pt x="645359" y="106412"/>
                </a:lnTo>
                <a:lnTo>
                  <a:pt x="775286" y="106412"/>
                </a:lnTo>
                <a:lnTo>
                  <a:pt x="775286" y="169217"/>
                </a:lnTo>
                <a:lnTo>
                  <a:pt x="645359" y="169217"/>
                </a:lnTo>
                <a:lnTo>
                  <a:pt x="645359" y="216693"/>
                </a:lnTo>
                <a:lnTo>
                  <a:pt x="778262" y="216693"/>
                </a:lnTo>
                <a:lnTo>
                  <a:pt x="778262" y="279499"/>
                </a:lnTo>
                <a:close/>
              </a:path>
              <a:path w="2225675" h="280035">
                <a:moveTo>
                  <a:pt x="892208" y="279499"/>
                </a:moveTo>
                <a:lnTo>
                  <a:pt x="820175" y="279499"/>
                </a:lnTo>
                <a:lnTo>
                  <a:pt x="820175" y="0"/>
                </a:lnTo>
                <a:lnTo>
                  <a:pt x="960223" y="0"/>
                </a:lnTo>
                <a:lnTo>
                  <a:pt x="971385" y="455"/>
                </a:lnTo>
                <a:lnTo>
                  <a:pt x="1010080" y="11273"/>
                </a:lnTo>
                <a:lnTo>
                  <a:pt x="1042934" y="40853"/>
                </a:lnTo>
                <a:lnTo>
                  <a:pt x="1052884" y="62805"/>
                </a:lnTo>
                <a:lnTo>
                  <a:pt x="892208" y="62805"/>
                </a:lnTo>
                <a:lnTo>
                  <a:pt x="892208" y="122783"/>
                </a:lnTo>
                <a:lnTo>
                  <a:pt x="1053163" y="122783"/>
                </a:lnTo>
                <a:lnTo>
                  <a:pt x="1052347" y="125462"/>
                </a:lnTo>
                <a:lnTo>
                  <a:pt x="1027989" y="162272"/>
                </a:lnTo>
                <a:lnTo>
                  <a:pt x="1001597" y="176807"/>
                </a:lnTo>
                <a:lnTo>
                  <a:pt x="1006471" y="185588"/>
                </a:lnTo>
                <a:lnTo>
                  <a:pt x="892208" y="185588"/>
                </a:lnTo>
                <a:lnTo>
                  <a:pt x="892208" y="279499"/>
                </a:lnTo>
                <a:close/>
              </a:path>
              <a:path w="2225675" h="280035">
                <a:moveTo>
                  <a:pt x="1053163" y="122783"/>
                </a:moveTo>
                <a:lnTo>
                  <a:pt x="949209" y="122783"/>
                </a:lnTo>
                <a:lnTo>
                  <a:pt x="956102" y="122299"/>
                </a:lnTo>
                <a:lnTo>
                  <a:pt x="962492" y="120848"/>
                </a:lnTo>
                <a:lnTo>
                  <a:pt x="968380" y="118429"/>
                </a:lnTo>
                <a:lnTo>
                  <a:pt x="973766" y="115044"/>
                </a:lnTo>
                <a:lnTo>
                  <a:pt x="980612" y="109884"/>
                </a:lnTo>
                <a:lnTo>
                  <a:pt x="984035" y="102393"/>
                </a:lnTo>
                <a:lnTo>
                  <a:pt x="984035" y="83046"/>
                </a:lnTo>
                <a:lnTo>
                  <a:pt x="949209" y="62805"/>
                </a:lnTo>
                <a:lnTo>
                  <a:pt x="1052884" y="62805"/>
                </a:lnTo>
                <a:lnTo>
                  <a:pt x="1053724" y="65335"/>
                </a:lnTo>
                <a:lnTo>
                  <a:pt x="1055770" y="74265"/>
                </a:lnTo>
                <a:lnTo>
                  <a:pt x="1056998" y="83492"/>
                </a:lnTo>
                <a:lnTo>
                  <a:pt x="1057408" y="93017"/>
                </a:lnTo>
                <a:lnTo>
                  <a:pt x="1057091" y="101965"/>
                </a:lnTo>
                <a:lnTo>
                  <a:pt x="1056142" y="110356"/>
                </a:lnTo>
                <a:lnTo>
                  <a:pt x="1054561" y="118188"/>
                </a:lnTo>
                <a:lnTo>
                  <a:pt x="1053163" y="122783"/>
                </a:lnTo>
                <a:close/>
              </a:path>
              <a:path w="2225675" h="280035">
                <a:moveTo>
                  <a:pt x="1058598" y="279499"/>
                </a:moveTo>
                <a:lnTo>
                  <a:pt x="976147" y="279499"/>
                </a:lnTo>
                <a:lnTo>
                  <a:pt x="929118" y="185588"/>
                </a:lnTo>
                <a:lnTo>
                  <a:pt x="1006471" y="185588"/>
                </a:lnTo>
                <a:lnTo>
                  <a:pt x="1058598" y="279499"/>
                </a:lnTo>
                <a:close/>
              </a:path>
              <a:path w="2225675" h="280035">
                <a:moveTo>
                  <a:pt x="1302136" y="279499"/>
                </a:moveTo>
                <a:lnTo>
                  <a:pt x="1097200" y="279499"/>
                </a:lnTo>
                <a:lnTo>
                  <a:pt x="1097200" y="0"/>
                </a:lnTo>
                <a:lnTo>
                  <a:pt x="1302136" y="0"/>
                </a:lnTo>
                <a:lnTo>
                  <a:pt x="1302136" y="62805"/>
                </a:lnTo>
                <a:lnTo>
                  <a:pt x="1169233" y="62805"/>
                </a:lnTo>
                <a:lnTo>
                  <a:pt x="1169233" y="106412"/>
                </a:lnTo>
                <a:lnTo>
                  <a:pt x="1299160" y="106412"/>
                </a:lnTo>
                <a:lnTo>
                  <a:pt x="1299160" y="169217"/>
                </a:lnTo>
                <a:lnTo>
                  <a:pt x="1169233" y="169217"/>
                </a:lnTo>
                <a:lnTo>
                  <a:pt x="1169233" y="216693"/>
                </a:lnTo>
                <a:lnTo>
                  <a:pt x="1302136" y="216693"/>
                </a:lnTo>
                <a:lnTo>
                  <a:pt x="1302136" y="279499"/>
                </a:lnTo>
                <a:close/>
              </a:path>
              <a:path w="2225675" h="280035">
                <a:moveTo>
                  <a:pt x="1503280" y="279499"/>
                </a:moveTo>
                <a:lnTo>
                  <a:pt x="1421573" y="279499"/>
                </a:lnTo>
                <a:lnTo>
                  <a:pt x="1526795" y="0"/>
                </a:lnTo>
                <a:lnTo>
                  <a:pt x="1617282" y="0"/>
                </a:lnTo>
                <a:lnTo>
                  <a:pt x="1644178" y="71139"/>
                </a:lnTo>
                <a:lnTo>
                  <a:pt x="1572039" y="71139"/>
                </a:lnTo>
                <a:lnTo>
                  <a:pt x="1536469" y="176361"/>
                </a:lnTo>
                <a:lnTo>
                  <a:pt x="1683958" y="176361"/>
                </a:lnTo>
                <a:lnTo>
                  <a:pt x="1707758" y="239315"/>
                </a:lnTo>
                <a:lnTo>
                  <a:pt x="1517121" y="239315"/>
                </a:lnTo>
                <a:lnTo>
                  <a:pt x="1503280" y="279499"/>
                </a:lnTo>
                <a:close/>
              </a:path>
              <a:path w="2225675" h="280035">
                <a:moveTo>
                  <a:pt x="1683958" y="176361"/>
                </a:moveTo>
                <a:lnTo>
                  <a:pt x="1607608" y="176361"/>
                </a:lnTo>
                <a:lnTo>
                  <a:pt x="1572039" y="71139"/>
                </a:lnTo>
                <a:lnTo>
                  <a:pt x="1644178" y="71139"/>
                </a:lnTo>
                <a:lnTo>
                  <a:pt x="1683958" y="176361"/>
                </a:lnTo>
                <a:close/>
              </a:path>
              <a:path w="2225675" h="280035">
                <a:moveTo>
                  <a:pt x="1722950" y="279499"/>
                </a:moveTo>
                <a:lnTo>
                  <a:pt x="1641244" y="279499"/>
                </a:lnTo>
                <a:lnTo>
                  <a:pt x="1627403" y="239315"/>
                </a:lnTo>
                <a:lnTo>
                  <a:pt x="1707758" y="239315"/>
                </a:lnTo>
                <a:lnTo>
                  <a:pt x="1722950" y="279499"/>
                </a:lnTo>
                <a:close/>
              </a:path>
              <a:path w="2225675" h="280035">
                <a:moveTo>
                  <a:pt x="1815484" y="279499"/>
                </a:moveTo>
                <a:lnTo>
                  <a:pt x="1743451" y="279499"/>
                </a:lnTo>
                <a:lnTo>
                  <a:pt x="1743451" y="0"/>
                </a:lnTo>
                <a:lnTo>
                  <a:pt x="1883498" y="0"/>
                </a:lnTo>
                <a:lnTo>
                  <a:pt x="1894660" y="455"/>
                </a:lnTo>
                <a:lnTo>
                  <a:pt x="1933356" y="11273"/>
                </a:lnTo>
                <a:lnTo>
                  <a:pt x="1966209" y="40853"/>
                </a:lnTo>
                <a:lnTo>
                  <a:pt x="1976160" y="62805"/>
                </a:lnTo>
                <a:lnTo>
                  <a:pt x="1815484" y="62805"/>
                </a:lnTo>
                <a:lnTo>
                  <a:pt x="1815484" y="122783"/>
                </a:lnTo>
                <a:lnTo>
                  <a:pt x="1976438" y="122783"/>
                </a:lnTo>
                <a:lnTo>
                  <a:pt x="1975623" y="125462"/>
                </a:lnTo>
                <a:lnTo>
                  <a:pt x="1951265" y="162272"/>
                </a:lnTo>
                <a:lnTo>
                  <a:pt x="1924873" y="176807"/>
                </a:lnTo>
                <a:lnTo>
                  <a:pt x="1929747" y="185588"/>
                </a:lnTo>
                <a:lnTo>
                  <a:pt x="1815484" y="185588"/>
                </a:lnTo>
                <a:lnTo>
                  <a:pt x="1815484" y="279499"/>
                </a:lnTo>
                <a:close/>
              </a:path>
              <a:path w="2225675" h="280035">
                <a:moveTo>
                  <a:pt x="1976438" y="122783"/>
                </a:moveTo>
                <a:lnTo>
                  <a:pt x="1872485" y="122783"/>
                </a:lnTo>
                <a:lnTo>
                  <a:pt x="1879378" y="122299"/>
                </a:lnTo>
                <a:lnTo>
                  <a:pt x="1885768" y="120848"/>
                </a:lnTo>
                <a:lnTo>
                  <a:pt x="1891656" y="118429"/>
                </a:lnTo>
                <a:lnTo>
                  <a:pt x="1897042" y="115044"/>
                </a:lnTo>
                <a:lnTo>
                  <a:pt x="1903888" y="109884"/>
                </a:lnTo>
                <a:lnTo>
                  <a:pt x="1907311" y="102393"/>
                </a:lnTo>
                <a:lnTo>
                  <a:pt x="1907311" y="83046"/>
                </a:lnTo>
                <a:lnTo>
                  <a:pt x="1872485" y="62805"/>
                </a:lnTo>
                <a:lnTo>
                  <a:pt x="1976160" y="62805"/>
                </a:lnTo>
                <a:lnTo>
                  <a:pt x="1976999" y="65335"/>
                </a:lnTo>
                <a:lnTo>
                  <a:pt x="1979046" y="74265"/>
                </a:lnTo>
                <a:lnTo>
                  <a:pt x="1980274" y="83492"/>
                </a:lnTo>
                <a:lnTo>
                  <a:pt x="1980683" y="93017"/>
                </a:lnTo>
                <a:lnTo>
                  <a:pt x="1980367" y="101965"/>
                </a:lnTo>
                <a:lnTo>
                  <a:pt x="1979418" y="110356"/>
                </a:lnTo>
                <a:lnTo>
                  <a:pt x="1977837" y="118188"/>
                </a:lnTo>
                <a:lnTo>
                  <a:pt x="1976438" y="122783"/>
                </a:lnTo>
                <a:close/>
              </a:path>
              <a:path w="2225675" h="280035">
                <a:moveTo>
                  <a:pt x="1981874" y="279499"/>
                </a:moveTo>
                <a:lnTo>
                  <a:pt x="1899423" y="279499"/>
                </a:lnTo>
                <a:lnTo>
                  <a:pt x="1852393" y="185588"/>
                </a:lnTo>
                <a:lnTo>
                  <a:pt x="1929747" y="185588"/>
                </a:lnTo>
                <a:lnTo>
                  <a:pt x="1981874" y="279499"/>
                </a:lnTo>
                <a:close/>
              </a:path>
              <a:path w="2225675" h="280035">
                <a:moveTo>
                  <a:pt x="2225412" y="279499"/>
                </a:moveTo>
                <a:lnTo>
                  <a:pt x="2020476" y="279499"/>
                </a:lnTo>
                <a:lnTo>
                  <a:pt x="2020476" y="0"/>
                </a:lnTo>
                <a:lnTo>
                  <a:pt x="2225412" y="0"/>
                </a:lnTo>
                <a:lnTo>
                  <a:pt x="2225412" y="62805"/>
                </a:lnTo>
                <a:lnTo>
                  <a:pt x="2092508" y="62805"/>
                </a:lnTo>
                <a:lnTo>
                  <a:pt x="2092508" y="106412"/>
                </a:lnTo>
                <a:lnTo>
                  <a:pt x="2222435" y="106412"/>
                </a:lnTo>
                <a:lnTo>
                  <a:pt x="2222435" y="169217"/>
                </a:lnTo>
                <a:lnTo>
                  <a:pt x="2092508" y="169217"/>
                </a:lnTo>
                <a:lnTo>
                  <a:pt x="2092508" y="216693"/>
                </a:lnTo>
                <a:lnTo>
                  <a:pt x="2225412" y="216693"/>
                </a:lnTo>
                <a:lnTo>
                  <a:pt x="2225412" y="279499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358" y="2259994"/>
            <a:ext cx="2586355" cy="289560"/>
          </a:xfrm>
          <a:custGeom>
            <a:avLst/>
            <a:gdLst/>
            <a:ahLst/>
            <a:cxnLst/>
            <a:rect l="l" t="t" r="r" b="b"/>
            <a:pathLst>
              <a:path w="2586355" h="289560">
                <a:moveTo>
                  <a:pt x="228451" y="67419"/>
                </a:moveTo>
                <a:lnTo>
                  <a:pt x="0" y="67419"/>
                </a:lnTo>
                <a:lnTo>
                  <a:pt x="0" y="4613"/>
                </a:lnTo>
                <a:lnTo>
                  <a:pt x="228451" y="4613"/>
                </a:lnTo>
                <a:lnTo>
                  <a:pt x="228451" y="67419"/>
                </a:lnTo>
                <a:close/>
              </a:path>
              <a:path w="2586355" h="289560">
                <a:moveTo>
                  <a:pt x="150465" y="284112"/>
                </a:moveTo>
                <a:lnTo>
                  <a:pt x="78432" y="284112"/>
                </a:lnTo>
                <a:lnTo>
                  <a:pt x="78432" y="67419"/>
                </a:lnTo>
                <a:lnTo>
                  <a:pt x="150465" y="67419"/>
                </a:lnTo>
                <a:lnTo>
                  <a:pt x="150465" y="284112"/>
                </a:lnTo>
                <a:close/>
              </a:path>
              <a:path w="2586355" h="289560">
                <a:moveTo>
                  <a:pt x="334806" y="284112"/>
                </a:moveTo>
                <a:lnTo>
                  <a:pt x="262774" y="284112"/>
                </a:lnTo>
                <a:lnTo>
                  <a:pt x="262774" y="4613"/>
                </a:lnTo>
                <a:lnTo>
                  <a:pt x="334806" y="4613"/>
                </a:lnTo>
                <a:lnTo>
                  <a:pt x="334806" y="108942"/>
                </a:lnTo>
                <a:lnTo>
                  <a:pt x="523074" y="108942"/>
                </a:lnTo>
                <a:lnTo>
                  <a:pt x="523074" y="171747"/>
                </a:lnTo>
                <a:lnTo>
                  <a:pt x="334806" y="171747"/>
                </a:lnTo>
                <a:lnTo>
                  <a:pt x="334806" y="284112"/>
                </a:lnTo>
                <a:close/>
              </a:path>
              <a:path w="2586355" h="289560">
                <a:moveTo>
                  <a:pt x="523074" y="108942"/>
                </a:moveTo>
                <a:lnTo>
                  <a:pt x="450892" y="108942"/>
                </a:lnTo>
                <a:lnTo>
                  <a:pt x="450892" y="4613"/>
                </a:lnTo>
                <a:lnTo>
                  <a:pt x="523074" y="4613"/>
                </a:lnTo>
                <a:lnTo>
                  <a:pt x="523074" y="108942"/>
                </a:lnTo>
                <a:close/>
              </a:path>
              <a:path w="2586355" h="289560">
                <a:moveTo>
                  <a:pt x="523074" y="284112"/>
                </a:moveTo>
                <a:lnTo>
                  <a:pt x="450892" y="284112"/>
                </a:lnTo>
                <a:lnTo>
                  <a:pt x="450892" y="171747"/>
                </a:lnTo>
                <a:lnTo>
                  <a:pt x="523074" y="171747"/>
                </a:lnTo>
                <a:lnTo>
                  <a:pt x="523074" y="284112"/>
                </a:lnTo>
                <a:close/>
              </a:path>
              <a:path w="2586355" h="289560">
                <a:moveTo>
                  <a:pt x="708760" y="289173"/>
                </a:moveTo>
                <a:lnTo>
                  <a:pt x="663162" y="283145"/>
                </a:lnTo>
                <a:lnTo>
                  <a:pt x="623742" y="265658"/>
                </a:lnTo>
                <a:lnTo>
                  <a:pt x="592255" y="238692"/>
                </a:lnTo>
                <a:lnTo>
                  <a:pt x="570349" y="203001"/>
                </a:lnTo>
                <a:lnTo>
                  <a:pt x="559745" y="160111"/>
                </a:lnTo>
                <a:lnTo>
                  <a:pt x="559039" y="144512"/>
                </a:lnTo>
                <a:lnTo>
                  <a:pt x="559745" y="128922"/>
                </a:lnTo>
                <a:lnTo>
                  <a:pt x="570349" y="86171"/>
                </a:lnTo>
                <a:lnTo>
                  <a:pt x="592255" y="50480"/>
                </a:lnTo>
                <a:lnTo>
                  <a:pt x="623742" y="23440"/>
                </a:lnTo>
                <a:lnTo>
                  <a:pt x="663162" y="6027"/>
                </a:lnTo>
                <a:lnTo>
                  <a:pt x="708760" y="0"/>
                </a:lnTo>
                <a:lnTo>
                  <a:pt x="724405" y="669"/>
                </a:lnTo>
                <a:lnTo>
                  <a:pt x="767993" y="10715"/>
                </a:lnTo>
                <a:lnTo>
                  <a:pt x="804884" y="31421"/>
                </a:lnTo>
                <a:lnTo>
                  <a:pt x="833106" y="61428"/>
                </a:lnTo>
                <a:lnTo>
                  <a:pt x="834493" y="63698"/>
                </a:lnTo>
                <a:lnTo>
                  <a:pt x="708760" y="63698"/>
                </a:lnTo>
                <a:lnTo>
                  <a:pt x="700137" y="64089"/>
                </a:lnTo>
                <a:lnTo>
                  <a:pt x="664074" y="77390"/>
                </a:lnTo>
                <a:lnTo>
                  <a:pt x="637769" y="112811"/>
                </a:lnTo>
                <a:lnTo>
                  <a:pt x="632411" y="144512"/>
                </a:lnTo>
                <a:lnTo>
                  <a:pt x="632746" y="152986"/>
                </a:lnTo>
                <a:lnTo>
                  <a:pt x="644354" y="190165"/>
                </a:lnTo>
                <a:lnTo>
                  <a:pt x="677059" y="219223"/>
                </a:lnTo>
                <a:lnTo>
                  <a:pt x="708760" y="225474"/>
                </a:lnTo>
                <a:lnTo>
                  <a:pt x="834493" y="225474"/>
                </a:lnTo>
                <a:lnTo>
                  <a:pt x="833106" y="227744"/>
                </a:lnTo>
                <a:lnTo>
                  <a:pt x="804884" y="257695"/>
                </a:lnTo>
                <a:lnTo>
                  <a:pt x="767993" y="278457"/>
                </a:lnTo>
                <a:lnTo>
                  <a:pt x="724405" y="288503"/>
                </a:lnTo>
                <a:lnTo>
                  <a:pt x="708760" y="289173"/>
                </a:lnTo>
                <a:close/>
              </a:path>
              <a:path w="2586355" h="289560">
                <a:moveTo>
                  <a:pt x="834493" y="225474"/>
                </a:moveTo>
                <a:lnTo>
                  <a:pt x="708760" y="225474"/>
                </a:lnTo>
                <a:lnTo>
                  <a:pt x="717122" y="225083"/>
                </a:lnTo>
                <a:lnTo>
                  <a:pt x="725093" y="223911"/>
                </a:lnTo>
                <a:lnTo>
                  <a:pt x="763826" y="201959"/>
                </a:lnTo>
                <a:lnTo>
                  <a:pt x="783136" y="161143"/>
                </a:lnTo>
                <a:lnTo>
                  <a:pt x="784513" y="144512"/>
                </a:lnTo>
                <a:lnTo>
                  <a:pt x="784169" y="136112"/>
                </a:lnTo>
                <a:lnTo>
                  <a:pt x="772532" y="99045"/>
                </a:lnTo>
                <a:lnTo>
                  <a:pt x="739865" y="69949"/>
                </a:lnTo>
                <a:lnTo>
                  <a:pt x="708760" y="63698"/>
                </a:lnTo>
                <a:lnTo>
                  <a:pt x="834493" y="63698"/>
                </a:lnTo>
                <a:lnTo>
                  <a:pt x="851523" y="99752"/>
                </a:lnTo>
                <a:lnTo>
                  <a:pt x="857885" y="144512"/>
                </a:lnTo>
                <a:lnTo>
                  <a:pt x="857178" y="160111"/>
                </a:lnTo>
                <a:lnTo>
                  <a:pt x="855058" y="175059"/>
                </a:lnTo>
                <a:lnTo>
                  <a:pt x="851523" y="189355"/>
                </a:lnTo>
                <a:lnTo>
                  <a:pt x="846574" y="203001"/>
                </a:lnTo>
                <a:lnTo>
                  <a:pt x="840379" y="215847"/>
                </a:lnTo>
                <a:lnTo>
                  <a:pt x="834493" y="225474"/>
                </a:lnTo>
                <a:close/>
              </a:path>
              <a:path w="2586355" h="289560">
                <a:moveTo>
                  <a:pt x="1026813" y="289173"/>
                </a:moveTo>
                <a:lnTo>
                  <a:pt x="980937" y="284233"/>
                </a:lnTo>
                <a:lnTo>
                  <a:pt x="945144" y="269862"/>
                </a:lnTo>
                <a:lnTo>
                  <a:pt x="912343" y="238571"/>
                </a:lnTo>
                <a:lnTo>
                  <a:pt x="896328" y="195820"/>
                </a:lnTo>
                <a:lnTo>
                  <a:pt x="894356" y="171003"/>
                </a:lnTo>
                <a:lnTo>
                  <a:pt x="894356" y="4613"/>
                </a:lnTo>
                <a:lnTo>
                  <a:pt x="967728" y="4613"/>
                </a:lnTo>
                <a:lnTo>
                  <a:pt x="967728" y="168473"/>
                </a:lnTo>
                <a:lnTo>
                  <a:pt x="968640" y="180472"/>
                </a:lnTo>
                <a:lnTo>
                  <a:pt x="990620" y="216517"/>
                </a:lnTo>
                <a:lnTo>
                  <a:pt x="1026813" y="225474"/>
                </a:lnTo>
                <a:lnTo>
                  <a:pt x="1147294" y="225474"/>
                </a:lnTo>
                <a:lnTo>
                  <a:pt x="1145819" y="228906"/>
                </a:lnTo>
                <a:lnTo>
                  <a:pt x="1117375" y="263286"/>
                </a:lnTo>
                <a:lnTo>
                  <a:pt x="1072103" y="284233"/>
                </a:lnTo>
                <a:lnTo>
                  <a:pt x="1043007" y="288624"/>
                </a:lnTo>
                <a:lnTo>
                  <a:pt x="1026813" y="289173"/>
                </a:lnTo>
                <a:close/>
              </a:path>
              <a:path w="2586355" h="289560">
                <a:moveTo>
                  <a:pt x="1147294" y="225474"/>
                </a:moveTo>
                <a:lnTo>
                  <a:pt x="1026813" y="225474"/>
                </a:lnTo>
                <a:lnTo>
                  <a:pt x="1040375" y="224479"/>
                </a:lnTo>
                <a:lnTo>
                  <a:pt x="1052188" y="221493"/>
                </a:lnTo>
                <a:lnTo>
                  <a:pt x="1081731" y="191318"/>
                </a:lnTo>
                <a:lnTo>
                  <a:pt x="1085451" y="168473"/>
                </a:lnTo>
                <a:lnTo>
                  <a:pt x="1085451" y="4613"/>
                </a:lnTo>
                <a:lnTo>
                  <a:pt x="1158377" y="4613"/>
                </a:lnTo>
                <a:lnTo>
                  <a:pt x="1158359" y="171003"/>
                </a:lnTo>
                <a:lnTo>
                  <a:pt x="1150340" y="218330"/>
                </a:lnTo>
                <a:lnTo>
                  <a:pt x="1147294" y="225474"/>
                </a:lnTo>
                <a:close/>
              </a:path>
              <a:path w="2586355" h="289560">
                <a:moveTo>
                  <a:pt x="1423839" y="227558"/>
                </a:moveTo>
                <a:lnTo>
                  <a:pt x="1315985" y="227558"/>
                </a:lnTo>
                <a:lnTo>
                  <a:pt x="1324906" y="227158"/>
                </a:lnTo>
                <a:lnTo>
                  <a:pt x="1332766" y="225958"/>
                </a:lnTo>
                <a:lnTo>
                  <a:pt x="1339566" y="223958"/>
                </a:lnTo>
                <a:lnTo>
                  <a:pt x="1345305" y="221158"/>
                </a:lnTo>
                <a:lnTo>
                  <a:pt x="1352250" y="216792"/>
                </a:lnTo>
                <a:lnTo>
                  <a:pt x="1355723" y="211236"/>
                </a:lnTo>
                <a:lnTo>
                  <a:pt x="1355618" y="197913"/>
                </a:lnTo>
                <a:lnTo>
                  <a:pt x="1276546" y="172938"/>
                </a:lnTo>
                <a:lnTo>
                  <a:pt x="1266463" y="170184"/>
                </a:lnTo>
                <a:lnTo>
                  <a:pt x="1230028" y="153106"/>
                </a:lnTo>
                <a:lnTo>
                  <a:pt x="1203983" y="123620"/>
                </a:lnTo>
                <a:lnTo>
                  <a:pt x="1197437" y="88007"/>
                </a:lnTo>
                <a:lnTo>
                  <a:pt x="1197825" y="80543"/>
                </a:lnTo>
                <a:lnTo>
                  <a:pt x="1213703" y="40332"/>
                </a:lnTo>
                <a:lnTo>
                  <a:pt x="1251273" y="11692"/>
                </a:lnTo>
                <a:lnTo>
                  <a:pt x="1295819" y="902"/>
                </a:lnTo>
                <a:lnTo>
                  <a:pt x="1308842" y="446"/>
                </a:lnTo>
                <a:lnTo>
                  <a:pt x="1341556" y="2874"/>
                </a:lnTo>
                <a:lnTo>
                  <a:pt x="1371387" y="10157"/>
                </a:lnTo>
                <a:lnTo>
                  <a:pt x="1398334" y="22296"/>
                </a:lnTo>
                <a:lnTo>
                  <a:pt x="1422398" y="39290"/>
                </a:lnTo>
                <a:lnTo>
                  <a:pt x="1405008" y="62061"/>
                </a:lnTo>
                <a:lnTo>
                  <a:pt x="1290635" y="62061"/>
                </a:lnTo>
                <a:lnTo>
                  <a:pt x="1282946" y="63946"/>
                </a:lnTo>
                <a:lnTo>
                  <a:pt x="1278183" y="67716"/>
                </a:lnTo>
                <a:lnTo>
                  <a:pt x="1273520" y="71487"/>
                </a:lnTo>
                <a:lnTo>
                  <a:pt x="1271188" y="76299"/>
                </a:lnTo>
                <a:lnTo>
                  <a:pt x="1271188" y="88007"/>
                </a:lnTo>
                <a:lnTo>
                  <a:pt x="1312116" y="104179"/>
                </a:lnTo>
                <a:lnTo>
                  <a:pt x="1330459" y="108346"/>
                </a:lnTo>
                <a:lnTo>
                  <a:pt x="1350067" y="113109"/>
                </a:lnTo>
                <a:lnTo>
                  <a:pt x="1388018" y="127843"/>
                </a:lnTo>
                <a:lnTo>
                  <a:pt x="1417337" y="153590"/>
                </a:lnTo>
                <a:lnTo>
                  <a:pt x="1429095" y="195708"/>
                </a:lnTo>
                <a:lnTo>
                  <a:pt x="1428611" y="205978"/>
                </a:lnTo>
                <a:lnTo>
                  <a:pt x="1427160" y="215800"/>
                </a:lnTo>
                <a:lnTo>
                  <a:pt x="1424742" y="225176"/>
                </a:lnTo>
                <a:lnTo>
                  <a:pt x="1423839" y="227558"/>
                </a:lnTo>
                <a:close/>
              </a:path>
              <a:path w="2586355" h="289560">
                <a:moveTo>
                  <a:pt x="1510404" y="284112"/>
                </a:moveTo>
                <a:lnTo>
                  <a:pt x="1428698" y="284112"/>
                </a:lnTo>
                <a:lnTo>
                  <a:pt x="1533919" y="4613"/>
                </a:lnTo>
                <a:lnTo>
                  <a:pt x="1624407" y="4613"/>
                </a:lnTo>
                <a:lnTo>
                  <a:pt x="1651302" y="75753"/>
                </a:lnTo>
                <a:lnTo>
                  <a:pt x="1579163" y="75753"/>
                </a:lnTo>
                <a:lnTo>
                  <a:pt x="1543593" y="180975"/>
                </a:lnTo>
                <a:lnTo>
                  <a:pt x="1691082" y="180975"/>
                </a:lnTo>
                <a:lnTo>
                  <a:pt x="1714883" y="243929"/>
                </a:lnTo>
                <a:lnTo>
                  <a:pt x="1524245" y="243929"/>
                </a:lnTo>
                <a:lnTo>
                  <a:pt x="1510404" y="284112"/>
                </a:lnTo>
                <a:close/>
              </a:path>
              <a:path w="2586355" h="289560">
                <a:moveTo>
                  <a:pt x="1382958" y="90933"/>
                </a:moveTo>
                <a:lnTo>
                  <a:pt x="1343816" y="69205"/>
                </a:lnTo>
                <a:lnTo>
                  <a:pt x="1301252" y="62061"/>
                </a:lnTo>
                <a:lnTo>
                  <a:pt x="1405008" y="62061"/>
                </a:lnTo>
                <a:lnTo>
                  <a:pt x="1382958" y="90933"/>
                </a:lnTo>
                <a:close/>
              </a:path>
              <a:path w="2586355" h="289560">
                <a:moveTo>
                  <a:pt x="1691082" y="180975"/>
                </a:moveTo>
                <a:lnTo>
                  <a:pt x="1614733" y="180975"/>
                </a:lnTo>
                <a:lnTo>
                  <a:pt x="1579163" y="75753"/>
                </a:lnTo>
                <a:lnTo>
                  <a:pt x="1651302" y="75753"/>
                </a:lnTo>
                <a:lnTo>
                  <a:pt x="1691082" y="180975"/>
                </a:lnTo>
                <a:close/>
              </a:path>
              <a:path w="2586355" h="289560">
                <a:moveTo>
                  <a:pt x="1312562" y="289173"/>
                </a:moveTo>
                <a:lnTo>
                  <a:pt x="1273011" y="286122"/>
                </a:lnTo>
                <a:lnTo>
                  <a:pt x="1225368" y="270374"/>
                </a:lnTo>
                <a:lnTo>
                  <a:pt x="1188589" y="244673"/>
                </a:lnTo>
                <a:lnTo>
                  <a:pt x="1226689" y="190648"/>
                </a:lnTo>
                <a:lnTo>
                  <a:pt x="1234679" y="197913"/>
                </a:lnTo>
                <a:lnTo>
                  <a:pt x="1243618" y="204675"/>
                </a:lnTo>
                <a:lnTo>
                  <a:pt x="1288638" y="224842"/>
                </a:lnTo>
                <a:lnTo>
                  <a:pt x="1315985" y="227558"/>
                </a:lnTo>
                <a:lnTo>
                  <a:pt x="1423839" y="227558"/>
                </a:lnTo>
                <a:lnTo>
                  <a:pt x="1421356" y="234106"/>
                </a:lnTo>
                <a:lnTo>
                  <a:pt x="1391134" y="269332"/>
                </a:lnTo>
                <a:lnTo>
                  <a:pt x="1351155" y="285405"/>
                </a:lnTo>
                <a:lnTo>
                  <a:pt x="1326227" y="288754"/>
                </a:lnTo>
                <a:lnTo>
                  <a:pt x="1312562" y="289173"/>
                </a:lnTo>
                <a:close/>
              </a:path>
              <a:path w="2586355" h="289560">
                <a:moveTo>
                  <a:pt x="1730075" y="284112"/>
                </a:moveTo>
                <a:lnTo>
                  <a:pt x="1648368" y="284112"/>
                </a:lnTo>
                <a:lnTo>
                  <a:pt x="1634527" y="243929"/>
                </a:lnTo>
                <a:lnTo>
                  <a:pt x="1714883" y="243929"/>
                </a:lnTo>
                <a:lnTo>
                  <a:pt x="1730075" y="284112"/>
                </a:lnTo>
                <a:close/>
              </a:path>
              <a:path w="2586355" h="289560">
                <a:moveTo>
                  <a:pt x="1822608" y="284112"/>
                </a:moveTo>
                <a:lnTo>
                  <a:pt x="1750576" y="284112"/>
                </a:lnTo>
                <a:lnTo>
                  <a:pt x="1750576" y="4613"/>
                </a:lnTo>
                <a:lnTo>
                  <a:pt x="1824692" y="4613"/>
                </a:lnTo>
                <a:lnTo>
                  <a:pt x="1911417" y="122336"/>
                </a:lnTo>
                <a:lnTo>
                  <a:pt x="1822608" y="122336"/>
                </a:lnTo>
                <a:lnTo>
                  <a:pt x="1822608" y="284112"/>
                </a:lnTo>
                <a:close/>
              </a:path>
              <a:path w="2586355" h="289560">
                <a:moveTo>
                  <a:pt x="2010429" y="158353"/>
                </a:moveTo>
                <a:lnTo>
                  <a:pt x="1937950" y="158353"/>
                </a:lnTo>
                <a:lnTo>
                  <a:pt x="1937950" y="4613"/>
                </a:lnTo>
                <a:lnTo>
                  <a:pt x="2010429" y="4613"/>
                </a:lnTo>
                <a:lnTo>
                  <a:pt x="2010429" y="158353"/>
                </a:lnTo>
                <a:close/>
              </a:path>
              <a:path w="2586355" h="289560">
                <a:moveTo>
                  <a:pt x="2010429" y="284112"/>
                </a:moveTo>
                <a:lnTo>
                  <a:pt x="1940778" y="284112"/>
                </a:lnTo>
                <a:lnTo>
                  <a:pt x="1822608" y="122336"/>
                </a:lnTo>
                <a:lnTo>
                  <a:pt x="1911417" y="122336"/>
                </a:lnTo>
                <a:lnTo>
                  <a:pt x="1937950" y="158353"/>
                </a:lnTo>
                <a:lnTo>
                  <a:pt x="2010429" y="158353"/>
                </a:lnTo>
                <a:lnTo>
                  <a:pt x="2010429" y="284112"/>
                </a:lnTo>
                <a:close/>
              </a:path>
              <a:path w="2586355" h="289560">
                <a:moveTo>
                  <a:pt x="2178432" y="284112"/>
                </a:moveTo>
                <a:lnTo>
                  <a:pt x="2060709" y="284112"/>
                </a:lnTo>
                <a:lnTo>
                  <a:pt x="2060709" y="4613"/>
                </a:lnTo>
                <a:lnTo>
                  <a:pt x="2177986" y="4613"/>
                </a:lnTo>
                <a:lnTo>
                  <a:pt x="2194236" y="5218"/>
                </a:lnTo>
                <a:lnTo>
                  <a:pt x="2238856" y="14287"/>
                </a:lnTo>
                <a:lnTo>
                  <a:pt x="2276110" y="33346"/>
                </a:lnTo>
                <a:lnTo>
                  <a:pt x="2304527" y="61800"/>
                </a:lnTo>
                <a:lnTo>
                  <a:pt x="2308103" y="67419"/>
                </a:lnTo>
                <a:lnTo>
                  <a:pt x="2132742" y="67419"/>
                </a:lnTo>
                <a:lnTo>
                  <a:pt x="2132742" y="221307"/>
                </a:lnTo>
                <a:lnTo>
                  <a:pt x="2307793" y="221307"/>
                </a:lnTo>
                <a:lnTo>
                  <a:pt x="2304527" y="226441"/>
                </a:lnTo>
                <a:lnTo>
                  <a:pt x="2276110" y="255156"/>
                </a:lnTo>
                <a:lnTo>
                  <a:pt x="2238856" y="274439"/>
                </a:lnTo>
                <a:lnTo>
                  <a:pt x="2194487" y="283508"/>
                </a:lnTo>
                <a:lnTo>
                  <a:pt x="2178432" y="284112"/>
                </a:lnTo>
                <a:close/>
              </a:path>
              <a:path w="2586355" h="289560">
                <a:moveTo>
                  <a:pt x="2307793" y="221307"/>
                </a:moveTo>
                <a:lnTo>
                  <a:pt x="2177986" y="221307"/>
                </a:lnTo>
                <a:lnTo>
                  <a:pt x="2186962" y="220916"/>
                </a:lnTo>
                <a:lnTo>
                  <a:pt x="2195436" y="219744"/>
                </a:lnTo>
                <a:lnTo>
                  <a:pt x="2230075" y="203196"/>
                </a:lnTo>
                <a:lnTo>
                  <a:pt x="2252595" y="166585"/>
                </a:lnTo>
                <a:lnTo>
                  <a:pt x="2255525" y="144065"/>
                </a:lnTo>
                <a:lnTo>
                  <a:pt x="2255227" y="136103"/>
                </a:lnTo>
                <a:lnTo>
                  <a:pt x="2240856" y="95166"/>
                </a:lnTo>
                <a:lnTo>
                  <a:pt x="2204691" y="70767"/>
                </a:lnTo>
                <a:lnTo>
                  <a:pt x="2178432" y="67419"/>
                </a:lnTo>
                <a:lnTo>
                  <a:pt x="2308103" y="67419"/>
                </a:lnTo>
                <a:lnTo>
                  <a:pt x="2326516" y="113183"/>
                </a:lnTo>
                <a:lnTo>
                  <a:pt x="2329344" y="144065"/>
                </a:lnTo>
                <a:lnTo>
                  <a:pt x="2328637" y="159999"/>
                </a:lnTo>
                <a:lnTo>
                  <a:pt x="2326516" y="175059"/>
                </a:lnTo>
                <a:lnTo>
                  <a:pt x="2322981" y="189244"/>
                </a:lnTo>
                <a:lnTo>
                  <a:pt x="2318033" y="202555"/>
                </a:lnTo>
                <a:lnTo>
                  <a:pt x="2311769" y="215056"/>
                </a:lnTo>
                <a:lnTo>
                  <a:pt x="2307793" y="221307"/>
                </a:lnTo>
                <a:close/>
              </a:path>
              <a:path w="2586355" h="289560">
                <a:moveTo>
                  <a:pt x="2580552" y="227558"/>
                </a:moveTo>
                <a:lnTo>
                  <a:pt x="2472699" y="227558"/>
                </a:lnTo>
                <a:lnTo>
                  <a:pt x="2481619" y="227158"/>
                </a:lnTo>
                <a:lnTo>
                  <a:pt x="2489479" y="225958"/>
                </a:lnTo>
                <a:lnTo>
                  <a:pt x="2496279" y="223958"/>
                </a:lnTo>
                <a:lnTo>
                  <a:pt x="2502018" y="221158"/>
                </a:lnTo>
                <a:lnTo>
                  <a:pt x="2508963" y="216792"/>
                </a:lnTo>
                <a:lnTo>
                  <a:pt x="2512436" y="211236"/>
                </a:lnTo>
                <a:lnTo>
                  <a:pt x="2512331" y="197913"/>
                </a:lnTo>
                <a:lnTo>
                  <a:pt x="2433259" y="172938"/>
                </a:lnTo>
                <a:lnTo>
                  <a:pt x="2423176" y="170184"/>
                </a:lnTo>
                <a:lnTo>
                  <a:pt x="2386741" y="153106"/>
                </a:lnTo>
                <a:lnTo>
                  <a:pt x="2360696" y="123620"/>
                </a:lnTo>
                <a:lnTo>
                  <a:pt x="2354150" y="88007"/>
                </a:lnTo>
                <a:lnTo>
                  <a:pt x="2354539" y="80543"/>
                </a:lnTo>
                <a:lnTo>
                  <a:pt x="2370417" y="40332"/>
                </a:lnTo>
                <a:lnTo>
                  <a:pt x="2407987" y="11692"/>
                </a:lnTo>
                <a:lnTo>
                  <a:pt x="2452533" y="902"/>
                </a:lnTo>
                <a:lnTo>
                  <a:pt x="2465555" y="446"/>
                </a:lnTo>
                <a:lnTo>
                  <a:pt x="2498270" y="2874"/>
                </a:lnTo>
                <a:lnTo>
                  <a:pt x="2528100" y="10157"/>
                </a:lnTo>
                <a:lnTo>
                  <a:pt x="2555047" y="22296"/>
                </a:lnTo>
                <a:lnTo>
                  <a:pt x="2579111" y="39290"/>
                </a:lnTo>
                <a:lnTo>
                  <a:pt x="2561721" y="62061"/>
                </a:lnTo>
                <a:lnTo>
                  <a:pt x="2447348" y="62061"/>
                </a:lnTo>
                <a:lnTo>
                  <a:pt x="2439659" y="63946"/>
                </a:lnTo>
                <a:lnTo>
                  <a:pt x="2434897" y="67716"/>
                </a:lnTo>
                <a:lnTo>
                  <a:pt x="2430233" y="71487"/>
                </a:lnTo>
                <a:lnTo>
                  <a:pt x="2427902" y="76299"/>
                </a:lnTo>
                <a:lnTo>
                  <a:pt x="2427902" y="88007"/>
                </a:lnTo>
                <a:lnTo>
                  <a:pt x="2468829" y="104179"/>
                </a:lnTo>
                <a:lnTo>
                  <a:pt x="2487173" y="108346"/>
                </a:lnTo>
                <a:lnTo>
                  <a:pt x="2506780" y="113109"/>
                </a:lnTo>
                <a:lnTo>
                  <a:pt x="2544732" y="127843"/>
                </a:lnTo>
                <a:lnTo>
                  <a:pt x="2574051" y="153590"/>
                </a:lnTo>
                <a:lnTo>
                  <a:pt x="2585808" y="195708"/>
                </a:lnTo>
                <a:lnTo>
                  <a:pt x="2585325" y="205978"/>
                </a:lnTo>
                <a:lnTo>
                  <a:pt x="2583874" y="215800"/>
                </a:lnTo>
                <a:lnTo>
                  <a:pt x="2581455" y="225176"/>
                </a:lnTo>
                <a:lnTo>
                  <a:pt x="2580552" y="227558"/>
                </a:lnTo>
                <a:close/>
              </a:path>
              <a:path w="2586355" h="289560">
                <a:moveTo>
                  <a:pt x="2539672" y="90933"/>
                </a:moveTo>
                <a:lnTo>
                  <a:pt x="2500530" y="69205"/>
                </a:lnTo>
                <a:lnTo>
                  <a:pt x="2457965" y="62061"/>
                </a:lnTo>
                <a:lnTo>
                  <a:pt x="2561721" y="62061"/>
                </a:lnTo>
                <a:lnTo>
                  <a:pt x="2539672" y="90933"/>
                </a:lnTo>
                <a:close/>
              </a:path>
              <a:path w="2586355" h="289560">
                <a:moveTo>
                  <a:pt x="2469276" y="289173"/>
                </a:moveTo>
                <a:lnTo>
                  <a:pt x="2429725" y="286122"/>
                </a:lnTo>
                <a:lnTo>
                  <a:pt x="2382081" y="270374"/>
                </a:lnTo>
                <a:lnTo>
                  <a:pt x="2345302" y="244673"/>
                </a:lnTo>
                <a:lnTo>
                  <a:pt x="2383402" y="190648"/>
                </a:lnTo>
                <a:lnTo>
                  <a:pt x="2391392" y="197913"/>
                </a:lnTo>
                <a:lnTo>
                  <a:pt x="2400331" y="204675"/>
                </a:lnTo>
                <a:lnTo>
                  <a:pt x="2445352" y="224842"/>
                </a:lnTo>
                <a:lnTo>
                  <a:pt x="2472699" y="227558"/>
                </a:lnTo>
                <a:lnTo>
                  <a:pt x="2580552" y="227558"/>
                </a:lnTo>
                <a:lnTo>
                  <a:pt x="2578069" y="234106"/>
                </a:lnTo>
                <a:lnTo>
                  <a:pt x="2547848" y="269332"/>
                </a:lnTo>
                <a:lnTo>
                  <a:pt x="2507869" y="285405"/>
                </a:lnTo>
                <a:lnTo>
                  <a:pt x="2482940" y="288754"/>
                </a:lnTo>
                <a:lnTo>
                  <a:pt x="2469276" y="289173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2497" y="2764819"/>
            <a:ext cx="2296795" cy="289560"/>
          </a:xfrm>
          <a:custGeom>
            <a:avLst/>
            <a:gdLst/>
            <a:ahLst/>
            <a:cxnLst/>
            <a:rect l="l" t="t" r="r" b="b"/>
            <a:pathLst>
              <a:path w="2296795" h="289560">
                <a:moveTo>
                  <a:pt x="149721" y="289173"/>
                </a:moveTo>
                <a:lnTo>
                  <a:pt x="104123" y="283145"/>
                </a:lnTo>
                <a:lnTo>
                  <a:pt x="64703" y="265658"/>
                </a:lnTo>
                <a:lnTo>
                  <a:pt x="33216" y="238692"/>
                </a:lnTo>
                <a:lnTo>
                  <a:pt x="11310" y="203001"/>
                </a:lnTo>
                <a:lnTo>
                  <a:pt x="706" y="160111"/>
                </a:lnTo>
                <a:lnTo>
                  <a:pt x="0" y="144512"/>
                </a:lnTo>
                <a:lnTo>
                  <a:pt x="706" y="128922"/>
                </a:lnTo>
                <a:lnTo>
                  <a:pt x="11310" y="86171"/>
                </a:lnTo>
                <a:lnTo>
                  <a:pt x="33216" y="50480"/>
                </a:lnTo>
                <a:lnTo>
                  <a:pt x="64703" y="23440"/>
                </a:lnTo>
                <a:lnTo>
                  <a:pt x="104123" y="6027"/>
                </a:lnTo>
                <a:lnTo>
                  <a:pt x="149721" y="0"/>
                </a:lnTo>
                <a:lnTo>
                  <a:pt x="165366" y="669"/>
                </a:lnTo>
                <a:lnTo>
                  <a:pt x="208954" y="10715"/>
                </a:lnTo>
                <a:lnTo>
                  <a:pt x="245845" y="31421"/>
                </a:lnTo>
                <a:lnTo>
                  <a:pt x="274067" y="61428"/>
                </a:lnTo>
                <a:lnTo>
                  <a:pt x="275454" y="63698"/>
                </a:lnTo>
                <a:lnTo>
                  <a:pt x="149721" y="63698"/>
                </a:lnTo>
                <a:lnTo>
                  <a:pt x="141098" y="64089"/>
                </a:lnTo>
                <a:lnTo>
                  <a:pt x="105035" y="77390"/>
                </a:lnTo>
                <a:lnTo>
                  <a:pt x="78730" y="112811"/>
                </a:lnTo>
                <a:lnTo>
                  <a:pt x="73372" y="144512"/>
                </a:lnTo>
                <a:lnTo>
                  <a:pt x="73707" y="152985"/>
                </a:lnTo>
                <a:lnTo>
                  <a:pt x="85315" y="190165"/>
                </a:lnTo>
                <a:lnTo>
                  <a:pt x="118020" y="219223"/>
                </a:lnTo>
                <a:lnTo>
                  <a:pt x="149721" y="225474"/>
                </a:lnTo>
                <a:lnTo>
                  <a:pt x="275454" y="225474"/>
                </a:lnTo>
                <a:lnTo>
                  <a:pt x="274066" y="227744"/>
                </a:lnTo>
                <a:lnTo>
                  <a:pt x="245845" y="257695"/>
                </a:lnTo>
                <a:lnTo>
                  <a:pt x="208954" y="278457"/>
                </a:lnTo>
                <a:lnTo>
                  <a:pt x="165366" y="288503"/>
                </a:lnTo>
                <a:lnTo>
                  <a:pt x="149721" y="289173"/>
                </a:lnTo>
                <a:close/>
              </a:path>
              <a:path w="2296795" h="289560">
                <a:moveTo>
                  <a:pt x="275454" y="225474"/>
                </a:moveTo>
                <a:lnTo>
                  <a:pt x="149721" y="225474"/>
                </a:lnTo>
                <a:lnTo>
                  <a:pt x="158083" y="225083"/>
                </a:lnTo>
                <a:lnTo>
                  <a:pt x="166054" y="223911"/>
                </a:lnTo>
                <a:lnTo>
                  <a:pt x="204787" y="201959"/>
                </a:lnTo>
                <a:lnTo>
                  <a:pt x="224097" y="161143"/>
                </a:lnTo>
                <a:lnTo>
                  <a:pt x="225474" y="144512"/>
                </a:lnTo>
                <a:lnTo>
                  <a:pt x="225130" y="136112"/>
                </a:lnTo>
                <a:lnTo>
                  <a:pt x="213493" y="99045"/>
                </a:lnTo>
                <a:lnTo>
                  <a:pt x="180826" y="69949"/>
                </a:lnTo>
                <a:lnTo>
                  <a:pt x="149721" y="63698"/>
                </a:lnTo>
                <a:lnTo>
                  <a:pt x="275454" y="63698"/>
                </a:lnTo>
                <a:lnTo>
                  <a:pt x="292484" y="99752"/>
                </a:lnTo>
                <a:lnTo>
                  <a:pt x="298846" y="144512"/>
                </a:lnTo>
                <a:lnTo>
                  <a:pt x="298139" y="160111"/>
                </a:lnTo>
                <a:lnTo>
                  <a:pt x="296019" y="175059"/>
                </a:lnTo>
                <a:lnTo>
                  <a:pt x="292484" y="189355"/>
                </a:lnTo>
                <a:lnTo>
                  <a:pt x="287535" y="203001"/>
                </a:lnTo>
                <a:lnTo>
                  <a:pt x="281340" y="215847"/>
                </a:lnTo>
                <a:lnTo>
                  <a:pt x="275454" y="225474"/>
                </a:lnTo>
                <a:close/>
              </a:path>
              <a:path w="2296795" h="289560">
                <a:moveTo>
                  <a:pt x="407350" y="284112"/>
                </a:moveTo>
                <a:lnTo>
                  <a:pt x="335317" y="284112"/>
                </a:lnTo>
                <a:lnTo>
                  <a:pt x="335317" y="4613"/>
                </a:lnTo>
                <a:lnTo>
                  <a:pt x="540253" y="4613"/>
                </a:lnTo>
                <a:lnTo>
                  <a:pt x="540253" y="67419"/>
                </a:lnTo>
                <a:lnTo>
                  <a:pt x="407350" y="67419"/>
                </a:lnTo>
                <a:lnTo>
                  <a:pt x="407350" y="111025"/>
                </a:lnTo>
                <a:lnTo>
                  <a:pt x="537277" y="111025"/>
                </a:lnTo>
                <a:lnTo>
                  <a:pt x="537277" y="173831"/>
                </a:lnTo>
                <a:lnTo>
                  <a:pt x="407350" y="173831"/>
                </a:lnTo>
                <a:lnTo>
                  <a:pt x="407350" y="284112"/>
                </a:lnTo>
                <a:close/>
              </a:path>
              <a:path w="2296795" h="289560">
                <a:moveTo>
                  <a:pt x="899049" y="67419"/>
                </a:moveTo>
                <a:lnTo>
                  <a:pt x="670597" y="67419"/>
                </a:lnTo>
                <a:lnTo>
                  <a:pt x="670597" y="4613"/>
                </a:lnTo>
                <a:lnTo>
                  <a:pt x="899049" y="4613"/>
                </a:lnTo>
                <a:lnTo>
                  <a:pt x="899049" y="67419"/>
                </a:lnTo>
                <a:close/>
              </a:path>
              <a:path w="2296795" h="289560">
                <a:moveTo>
                  <a:pt x="821063" y="284112"/>
                </a:moveTo>
                <a:lnTo>
                  <a:pt x="749030" y="284112"/>
                </a:lnTo>
                <a:lnTo>
                  <a:pt x="749030" y="67419"/>
                </a:lnTo>
                <a:lnTo>
                  <a:pt x="821063" y="67419"/>
                </a:lnTo>
                <a:lnTo>
                  <a:pt x="821063" y="284112"/>
                </a:lnTo>
                <a:close/>
              </a:path>
              <a:path w="2296795" h="289560">
                <a:moveTo>
                  <a:pt x="1059585" y="289173"/>
                </a:moveTo>
                <a:lnTo>
                  <a:pt x="1013988" y="283145"/>
                </a:lnTo>
                <a:lnTo>
                  <a:pt x="974567" y="265658"/>
                </a:lnTo>
                <a:lnTo>
                  <a:pt x="943080" y="238692"/>
                </a:lnTo>
                <a:lnTo>
                  <a:pt x="921175" y="203001"/>
                </a:lnTo>
                <a:lnTo>
                  <a:pt x="910571" y="160111"/>
                </a:lnTo>
                <a:lnTo>
                  <a:pt x="909864" y="144512"/>
                </a:lnTo>
                <a:lnTo>
                  <a:pt x="910571" y="128922"/>
                </a:lnTo>
                <a:lnTo>
                  <a:pt x="921175" y="86171"/>
                </a:lnTo>
                <a:lnTo>
                  <a:pt x="943080" y="50480"/>
                </a:lnTo>
                <a:lnTo>
                  <a:pt x="974567" y="23440"/>
                </a:lnTo>
                <a:lnTo>
                  <a:pt x="1013988" y="6027"/>
                </a:lnTo>
                <a:lnTo>
                  <a:pt x="1059585" y="0"/>
                </a:lnTo>
                <a:lnTo>
                  <a:pt x="1075230" y="669"/>
                </a:lnTo>
                <a:lnTo>
                  <a:pt x="1118818" y="10715"/>
                </a:lnTo>
                <a:lnTo>
                  <a:pt x="1155709" y="31421"/>
                </a:lnTo>
                <a:lnTo>
                  <a:pt x="1183931" y="61428"/>
                </a:lnTo>
                <a:lnTo>
                  <a:pt x="1185318" y="63698"/>
                </a:lnTo>
                <a:lnTo>
                  <a:pt x="1059585" y="63698"/>
                </a:lnTo>
                <a:lnTo>
                  <a:pt x="1050962" y="64089"/>
                </a:lnTo>
                <a:lnTo>
                  <a:pt x="1014899" y="77390"/>
                </a:lnTo>
                <a:lnTo>
                  <a:pt x="988594" y="112811"/>
                </a:lnTo>
                <a:lnTo>
                  <a:pt x="983236" y="144512"/>
                </a:lnTo>
                <a:lnTo>
                  <a:pt x="983571" y="152985"/>
                </a:lnTo>
                <a:lnTo>
                  <a:pt x="995180" y="190165"/>
                </a:lnTo>
                <a:lnTo>
                  <a:pt x="1027885" y="219223"/>
                </a:lnTo>
                <a:lnTo>
                  <a:pt x="1059585" y="225474"/>
                </a:lnTo>
                <a:lnTo>
                  <a:pt x="1185318" y="225474"/>
                </a:lnTo>
                <a:lnTo>
                  <a:pt x="1183931" y="227744"/>
                </a:lnTo>
                <a:lnTo>
                  <a:pt x="1155709" y="257695"/>
                </a:lnTo>
                <a:lnTo>
                  <a:pt x="1118818" y="278457"/>
                </a:lnTo>
                <a:lnTo>
                  <a:pt x="1075230" y="288503"/>
                </a:lnTo>
                <a:lnTo>
                  <a:pt x="1059585" y="289173"/>
                </a:lnTo>
                <a:close/>
              </a:path>
              <a:path w="2296795" h="289560">
                <a:moveTo>
                  <a:pt x="1185318" y="225474"/>
                </a:moveTo>
                <a:lnTo>
                  <a:pt x="1059585" y="225474"/>
                </a:lnTo>
                <a:lnTo>
                  <a:pt x="1067947" y="225083"/>
                </a:lnTo>
                <a:lnTo>
                  <a:pt x="1075919" y="223911"/>
                </a:lnTo>
                <a:lnTo>
                  <a:pt x="1114651" y="201959"/>
                </a:lnTo>
                <a:lnTo>
                  <a:pt x="1133962" y="161143"/>
                </a:lnTo>
                <a:lnTo>
                  <a:pt x="1135338" y="144512"/>
                </a:lnTo>
                <a:lnTo>
                  <a:pt x="1134994" y="136112"/>
                </a:lnTo>
                <a:lnTo>
                  <a:pt x="1123358" y="99045"/>
                </a:lnTo>
                <a:lnTo>
                  <a:pt x="1090690" y="69949"/>
                </a:lnTo>
                <a:lnTo>
                  <a:pt x="1059585" y="63698"/>
                </a:lnTo>
                <a:lnTo>
                  <a:pt x="1185318" y="63698"/>
                </a:lnTo>
                <a:lnTo>
                  <a:pt x="1202348" y="99752"/>
                </a:lnTo>
                <a:lnTo>
                  <a:pt x="1208711" y="144512"/>
                </a:lnTo>
                <a:lnTo>
                  <a:pt x="1208004" y="160111"/>
                </a:lnTo>
                <a:lnTo>
                  <a:pt x="1205883" y="175059"/>
                </a:lnTo>
                <a:lnTo>
                  <a:pt x="1202348" y="189355"/>
                </a:lnTo>
                <a:lnTo>
                  <a:pt x="1197400" y="203001"/>
                </a:lnTo>
                <a:lnTo>
                  <a:pt x="1191205" y="215847"/>
                </a:lnTo>
                <a:lnTo>
                  <a:pt x="1185318" y="225474"/>
                </a:lnTo>
                <a:close/>
              </a:path>
              <a:path w="2296795" h="289560">
                <a:moveTo>
                  <a:pt x="1317214" y="284112"/>
                </a:moveTo>
                <a:lnTo>
                  <a:pt x="1245181" y="284112"/>
                </a:lnTo>
                <a:lnTo>
                  <a:pt x="1245181" y="4613"/>
                </a:lnTo>
                <a:lnTo>
                  <a:pt x="1317214" y="4613"/>
                </a:lnTo>
                <a:lnTo>
                  <a:pt x="1317214" y="119360"/>
                </a:lnTo>
                <a:lnTo>
                  <a:pt x="1396683" y="119360"/>
                </a:lnTo>
                <a:lnTo>
                  <a:pt x="1383443" y="135284"/>
                </a:lnTo>
                <a:lnTo>
                  <a:pt x="1416976" y="178891"/>
                </a:lnTo>
                <a:lnTo>
                  <a:pt x="1336115" y="178891"/>
                </a:lnTo>
                <a:lnTo>
                  <a:pt x="1317214" y="202406"/>
                </a:lnTo>
                <a:lnTo>
                  <a:pt x="1317214" y="284112"/>
                </a:lnTo>
                <a:close/>
              </a:path>
              <a:path w="2296795" h="289560">
                <a:moveTo>
                  <a:pt x="1396683" y="119360"/>
                </a:moveTo>
                <a:lnTo>
                  <a:pt x="1317214" y="119360"/>
                </a:lnTo>
                <a:lnTo>
                  <a:pt x="1403237" y="4613"/>
                </a:lnTo>
                <a:lnTo>
                  <a:pt x="1492087" y="4613"/>
                </a:lnTo>
                <a:lnTo>
                  <a:pt x="1396683" y="119360"/>
                </a:lnTo>
                <a:close/>
              </a:path>
              <a:path w="2296795" h="289560">
                <a:moveTo>
                  <a:pt x="1497891" y="284112"/>
                </a:moveTo>
                <a:lnTo>
                  <a:pt x="1409487" y="284112"/>
                </a:lnTo>
                <a:lnTo>
                  <a:pt x="1336115" y="178891"/>
                </a:lnTo>
                <a:lnTo>
                  <a:pt x="1416976" y="178891"/>
                </a:lnTo>
                <a:lnTo>
                  <a:pt x="1497891" y="284112"/>
                </a:lnTo>
                <a:close/>
              </a:path>
              <a:path w="2296795" h="289560">
                <a:moveTo>
                  <a:pt x="1724208" y="284112"/>
                </a:moveTo>
                <a:lnTo>
                  <a:pt x="1519272" y="284112"/>
                </a:lnTo>
                <a:lnTo>
                  <a:pt x="1519272" y="4613"/>
                </a:lnTo>
                <a:lnTo>
                  <a:pt x="1724208" y="4613"/>
                </a:lnTo>
                <a:lnTo>
                  <a:pt x="1724208" y="67419"/>
                </a:lnTo>
                <a:lnTo>
                  <a:pt x="1591305" y="67419"/>
                </a:lnTo>
                <a:lnTo>
                  <a:pt x="1591305" y="111025"/>
                </a:lnTo>
                <a:lnTo>
                  <a:pt x="1721232" y="111025"/>
                </a:lnTo>
                <a:lnTo>
                  <a:pt x="1721232" y="173831"/>
                </a:lnTo>
                <a:lnTo>
                  <a:pt x="1591305" y="173831"/>
                </a:lnTo>
                <a:lnTo>
                  <a:pt x="1591305" y="221307"/>
                </a:lnTo>
                <a:lnTo>
                  <a:pt x="1724208" y="221307"/>
                </a:lnTo>
                <a:lnTo>
                  <a:pt x="1724208" y="284112"/>
                </a:lnTo>
                <a:close/>
              </a:path>
              <a:path w="2296795" h="289560">
                <a:moveTo>
                  <a:pt x="1838154" y="284112"/>
                </a:moveTo>
                <a:lnTo>
                  <a:pt x="1766122" y="284112"/>
                </a:lnTo>
                <a:lnTo>
                  <a:pt x="1766122" y="4613"/>
                </a:lnTo>
                <a:lnTo>
                  <a:pt x="1840238" y="4613"/>
                </a:lnTo>
                <a:lnTo>
                  <a:pt x="1926963" y="122336"/>
                </a:lnTo>
                <a:lnTo>
                  <a:pt x="1838154" y="122336"/>
                </a:lnTo>
                <a:lnTo>
                  <a:pt x="1838154" y="284112"/>
                </a:lnTo>
                <a:close/>
              </a:path>
              <a:path w="2296795" h="289560">
                <a:moveTo>
                  <a:pt x="2025975" y="158353"/>
                </a:moveTo>
                <a:lnTo>
                  <a:pt x="1953496" y="158353"/>
                </a:lnTo>
                <a:lnTo>
                  <a:pt x="1953496" y="4613"/>
                </a:lnTo>
                <a:lnTo>
                  <a:pt x="2025975" y="4613"/>
                </a:lnTo>
                <a:lnTo>
                  <a:pt x="2025975" y="158353"/>
                </a:lnTo>
                <a:close/>
              </a:path>
              <a:path w="2296795" h="289560">
                <a:moveTo>
                  <a:pt x="2025975" y="284112"/>
                </a:moveTo>
                <a:lnTo>
                  <a:pt x="1956324" y="284112"/>
                </a:lnTo>
                <a:lnTo>
                  <a:pt x="1838154" y="122336"/>
                </a:lnTo>
                <a:lnTo>
                  <a:pt x="1926963" y="122336"/>
                </a:lnTo>
                <a:lnTo>
                  <a:pt x="1953496" y="158353"/>
                </a:lnTo>
                <a:lnTo>
                  <a:pt x="2025975" y="158353"/>
                </a:lnTo>
                <a:lnTo>
                  <a:pt x="2025975" y="284112"/>
                </a:lnTo>
                <a:close/>
              </a:path>
              <a:path w="2296795" h="289560">
                <a:moveTo>
                  <a:pt x="2291413" y="227558"/>
                </a:moveTo>
                <a:lnTo>
                  <a:pt x="2183560" y="227558"/>
                </a:lnTo>
                <a:lnTo>
                  <a:pt x="2192480" y="227158"/>
                </a:lnTo>
                <a:lnTo>
                  <a:pt x="2200340" y="225958"/>
                </a:lnTo>
                <a:lnTo>
                  <a:pt x="2207140" y="223958"/>
                </a:lnTo>
                <a:lnTo>
                  <a:pt x="2212879" y="221158"/>
                </a:lnTo>
                <a:lnTo>
                  <a:pt x="2219824" y="216793"/>
                </a:lnTo>
                <a:lnTo>
                  <a:pt x="2223297" y="211236"/>
                </a:lnTo>
                <a:lnTo>
                  <a:pt x="2223192" y="197913"/>
                </a:lnTo>
                <a:lnTo>
                  <a:pt x="2144121" y="172938"/>
                </a:lnTo>
                <a:lnTo>
                  <a:pt x="2134038" y="170184"/>
                </a:lnTo>
                <a:lnTo>
                  <a:pt x="2097603" y="153106"/>
                </a:lnTo>
                <a:lnTo>
                  <a:pt x="2071558" y="123620"/>
                </a:lnTo>
                <a:lnTo>
                  <a:pt x="2065011" y="88007"/>
                </a:lnTo>
                <a:lnTo>
                  <a:pt x="2065400" y="80543"/>
                </a:lnTo>
                <a:lnTo>
                  <a:pt x="2081278" y="40332"/>
                </a:lnTo>
                <a:lnTo>
                  <a:pt x="2118848" y="11692"/>
                </a:lnTo>
                <a:lnTo>
                  <a:pt x="2163394" y="902"/>
                </a:lnTo>
                <a:lnTo>
                  <a:pt x="2176416" y="446"/>
                </a:lnTo>
                <a:lnTo>
                  <a:pt x="2209131" y="2874"/>
                </a:lnTo>
                <a:lnTo>
                  <a:pt x="2238961" y="10157"/>
                </a:lnTo>
                <a:lnTo>
                  <a:pt x="2265909" y="22296"/>
                </a:lnTo>
                <a:lnTo>
                  <a:pt x="2289972" y="39290"/>
                </a:lnTo>
                <a:lnTo>
                  <a:pt x="2272582" y="62061"/>
                </a:lnTo>
                <a:lnTo>
                  <a:pt x="2158210" y="62061"/>
                </a:lnTo>
                <a:lnTo>
                  <a:pt x="2150520" y="63946"/>
                </a:lnTo>
                <a:lnTo>
                  <a:pt x="2145758" y="67716"/>
                </a:lnTo>
                <a:lnTo>
                  <a:pt x="2141094" y="71487"/>
                </a:lnTo>
                <a:lnTo>
                  <a:pt x="2138763" y="76299"/>
                </a:lnTo>
                <a:lnTo>
                  <a:pt x="2138763" y="88007"/>
                </a:lnTo>
                <a:lnTo>
                  <a:pt x="2179691" y="104179"/>
                </a:lnTo>
                <a:lnTo>
                  <a:pt x="2198034" y="108346"/>
                </a:lnTo>
                <a:lnTo>
                  <a:pt x="2217642" y="113109"/>
                </a:lnTo>
                <a:lnTo>
                  <a:pt x="2255593" y="127843"/>
                </a:lnTo>
                <a:lnTo>
                  <a:pt x="2284912" y="153590"/>
                </a:lnTo>
                <a:lnTo>
                  <a:pt x="2296669" y="195708"/>
                </a:lnTo>
                <a:lnTo>
                  <a:pt x="2296186" y="205978"/>
                </a:lnTo>
                <a:lnTo>
                  <a:pt x="2294735" y="215800"/>
                </a:lnTo>
                <a:lnTo>
                  <a:pt x="2292316" y="225176"/>
                </a:lnTo>
                <a:lnTo>
                  <a:pt x="2291413" y="227558"/>
                </a:lnTo>
                <a:close/>
              </a:path>
              <a:path w="2296795" h="289560">
                <a:moveTo>
                  <a:pt x="2250533" y="90933"/>
                </a:moveTo>
                <a:lnTo>
                  <a:pt x="2211391" y="69205"/>
                </a:lnTo>
                <a:lnTo>
                  <a:pt x="2168826" y="62061"/>
                </a:lnTo>
                <a:lnTo>
                  <a:pt x="2272582" y="62061"/>
                </a:lnTo>
                <a:lnTo>
                  <a:pt x="2250533" y="90933"/>
                </a:lnTo>
                <a:close/>
              </a:path>
              <a:path w="2296795" h="289560">
                <a:moveTo>
                  <a:pt x="2180137" y="289173"/>
                </a:moveTo>
                <a:lnTo>
                  <a:pt x="2140586" y="286122"/>
                </a:lnTo>
                <a:lnTo>
                  <a:pt x="2092942" y="270374"/>
                </a:lnTo>
                <a:lnTo>
                  <a:pt x="2056163" y="244673"/>
                </a:lnTo>
                <a:lnTo>
                  <a:pt x="2094263" y="190648"/>
                </a:lnTo>
                <a:lnTo>
                  <a:pt x="2102253" y="197913"/>
                </a:lnTo>
                <a:lnTo>
                  <a:pt x="2111192" y="204675"/>
                </a:lnTo>
                <a:lnTo>
                  <a:pt x="2156213" y="224842"/>
                </a:lnTo>
                <a:lnTo>
                  <a:pt x="2183560" y="227558"/>
                </a:lnTo>
                <a:lnTo>
                  <a:pt x="2291413" y="227558"/>
                </a:lnTo>
                <a:lnTo>
                  <a:pt x="2288930" y="234106"/>
                </a:lnTo>
                <a:lnTo>
                  <a:pt x="2258709" y="269332"/>
                </a:lnTo>
                <a:lnTo>
                  <a:pt x="2218730" y="285405"/>
                </a:lnTo>
                <a:lnTo>
                  <a:pt x="2193801" y="288754"/>
                </a:lnTo>
                <a:lnTo>
                  <a:pt x="2180137" y="289173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0820" y="3269644"/>
            <a:ext cx="2290445" cy="289560"/>
          </a:xfrm>
          <a:custGeom>
            <a:avLst/>
            <a:gdLst/>
            <a:ahLst/>
            <a:cxnLst/>
            <a:rect l="l" t="t" r="r" b="b"/>
            <a:pathLst>
              <a:path w="2290445" h="289560">
                <a:moveTo>
                  <a:pt x="149721" y="289173"/>
                </a:moveTo>
                <a:lnTo>
                  <a:pt x="104123" y="283145"/>
                </a:lnTo>
                <a:lnTo>
                  <a:pt x="64703" y="265658"/>
                </a:lnTo>
                <a:lnTo>
                  <a:pt x="33216" y="238692"/>
                </a:lnTo>
                <a:lnTo>
                  <a:pt x="11310" y="203001"/>
                </a:lnTo>
                <a:lnTo>
                  <a:pt x="706" y="160111"/>
                </a:lnTo>
                <a:lnTo>
                  <a:pt x="0" y="144512"/>
                </a:lnTo>
                <a:lnTo>
                  <a:pt x="706" y="128922"/>
                </a:lnTo>
                <a:lnTo>
                  <a:pt x="11310" y="86171"/>
                </a:lnTo>
                <a:lnTo>
                  <a:pt x="33216" y="50480"/>
                </a:lnTo>
                <a:lnTo>
                  <a:pt x="64703" y="23440"/>
                </a:lnTo>
                <a:lnTo>
                  <a:pt x="104123" y="6027"/>
                </a:lnTo>
                <a:lnTo>
                  <a:pt x="149721" y="0"/>
                </a:lnTo>
                <a:lnTo>
                  <a:pt x="165366" y="669"/>
                </a:lnTo>
                <a:lnTo>
                  <a:pt x="208954" y="10715"/>
                </a:lnTo>
                <a:lnTo>
                  <a:pt x="245845" y="31421"/>
                </a:lnTo>
                <a:lnTo>
                  <a:pt x="274067" y="61428"/>
                </a:lnTo>
                <a:lnTo>
                  <a:pt x="275454" y="63698"/>
                </a:lnTo>
                <a:lnTo>
                  <a:pt x="149721" y="63698"/>
                </a:lnTo>
                <a:lnTo>
                  <a:pt x="141098" y="64089"/>
                </a:lnTo>
                <a:lnTo>
                  <a:pt x="105035" y="77390"/>
                </a:lnTo>
                <a:lnTo>
                  <a:pt x="78730" y="112811"/>
                </a:lnTo>
                <a:lnTo>
                  <a:pt x="73372" y="144512"/>
                </a:lnTo>
                <a:lnTo>
                  <a:pt x="73707" y="152985"/>
                </a:lnTo>
                <a:lnTo>
                  <a:pt x="85315" y="190165"/>
                </a:lnTo>
                <a:lnTo>
                  <a:pt x="118020" y="219223"/>
                </a:lnTo>
                <a:lnTo>
                  <a:pt x="149721" y="225474"/>
                </a:lnTo>
                <a:lnTo>
                  <a:pt x="275454" y="225474"/>
                </a:lnTo>
                <a:lnTo>
                  <a:pt x="274066" y="227744"/>
                </a:lnTo>
                <a:lnTo>
                  <a:pt x="245845" y="257695"/>
                </a:lnTo>
                <a:lnTo>
                  <a:pt x="208954" y="278457"/>
                </a:lnTo>
                <a:lnTo>
                  <a:pt x="165366" y="288503"/>
                </a:lnTo>
                <a:lnTo>
                  <a:pt x="149721" y="289173"/>
                </a:lnTo>
                <a:close/>
              </a:path>
              <a:path w="2290445" h="289560">
                <a:moveTo>
                  <a:pt x="275454" y="225474"/>
                </a:moveTo>
                <a:lnTo>
                  <a:pt x="149721" y="225474"/>
                </a:lnTo>
                <a:lnTo>
                  <a:pt x="158083" y="225083"/>
                </a:lnTo>
                <a:lnTo>
                  <a:pt x="166055" y="223911"/>
                </a:lnTo>
                <a:lnTo>
                  <a:pt x="204787" y="201959"/>
                </a:lnTo>
                <a:lnTo>
                  <a:pt x="224097" y="161143"/>
                </a:lnTo>
                <a:lnTo>
                  <a:pt x="225474" y="144512"/>
                </a:lnTo>
                <a:lnTo>
                  <a:pt x="225130" y="136112"/>
                </a:lnTo>
                <a:lnTo>
                  <a:pt x="213493" y="99045"/>
                </a:lnTo>
                <a:lnTo>
                  <a:pt x="180826" y="69949"/>
                </a:lnTo>
                <a:lnTo>
                  <a:pt x="149721" y="63698"/>
                </a:lnTo>
                <a:lnTo>
                  <a:pt x="275454" y="63698"/>
                </a:lnTo>
                <a:lnTo>
                  <a:pt x="292484" y="99752"/>
                </a:lnTo>
                <a:lnTo>
                  <a:pt x="298846" y="144512"/>
                </a:lnTo>
                <a:lnTo>
                  <a:pt x="298139" y="160111"/>
                </a:lnTo>
                <a:lnTo>
                  <a:pt x="296019" y="175059"/>
                </a:lnTo>
                <a:lnTo>
                  <a:pt x="292484" y="189355"/>
                </a:lnTo>
                <a:lnTo>
                  <a:pt x="287535" y="203001"/>
                </a:lnTo>
                <a:lnTo>
                  <a:pt x="281340" y="215847"/>
                </a:lnTo>
                <a:lnTo>
                  <a:pt x="275454" y="225474"/>
                </a:lnTo>
                <a:close/>
              </a:path>
              <a:path w="2290445" h="289560">
                <a:moveTo>
                  <a:pt x="467774" y="289173"/>
                </a:moveTo>
                <a:lnTo>
                  <a:pt x="421898" y="284233"/>
                </a:lnTo>
                <a:lnTo>
                  <a:pt x="386105" y="269862"/>
                </a:lnTo>
                <a:lnTo>
                  <a:pt x="353304" y="238571"/>
                </a:lnTo>
                <a:lnTo>
                  <a:pt x="337289" y="195820"/>
                </a:lnTo>
                <a:lnTo>
                  <a:pt x="335317" y="171003"/>
                </a:lnTo>
                <a:lnTo>
                  <a:pt x="335317" y="4613"/>
                </a:lnTo>
                <a:lnTo>
                  <a:pt x="408689" y="4613"/>
                </a:lnTo>
                <a:lnTo>
                  <a:pt x="408689" y="168473"/>
                </a:lnTo>
                <a:lnTo>
                  <a:pt x="409601" y="180472"/>
                </a:lnTo>
                <a:lnTo>
                  <a:pt x="431581" y="216517"/>
                </a:lnTo>
                <a:lnTo>
                  <a:pt x="467774" y="225474"/>
                </a:lnTo>
                <a:lnTo>
                  <a:pt x="588255" y="225474"/>
                </a:lnTo>
                <a:lnTo>
                  <a:pt x="586780" y="228906"/>
                </a:lnTo>
                <a:lnTo>
                  <a:pt x="558336" y="263286"/>
                </a:lnTo>
                <a:lnTo>
                  <a:pt x="513064" y="284233"/>
                </a:lnTo>
                <a:lnTo>
                  <a:pt x="483968" y="288624"/>
                </a:lnTo>
                <a:lnTo>
                  <a:pt x="467774" y="289173"/>
                </a:lnTo>
                <a:close/>
              </a:path>
              <a:path w="2290445" h="289560">
                <a:moveTo>
                  <a:pt x="588255" y="225474"/>
                </a:moveTo>
                <a:lnTo>
                  <a:pt x="467774" y="225474"/>
                </a:lnTo>
                <a:lnTo>
                  <a:pt x="481336" y="224479"/>
                </a:lnTo>
                <a:lnTo>
                  <a:pt x="493149" y="221493"/>
                </a:lnTo>
                <a:lnTo>
                  <a:pt x="522692" y="191318"/>
                </a:lnTo>
                <a:lnTo>
                  <a:pt x="526412" y="168473"/>
                </a:lnTo>
                <a:lnTo>
                  <a:pt x="526412" y="4613"/>
                </a:lnTo>
                <a:lnTo>
                  <a:pt x="599338" y="4613"/>
                </a:lnTo>
                <a:lnTo>
                  <a:pt x="599320" y="171003"/>
                </a:lnTo>
                <a:lnTo>
                  <a:pt x="591301" y="218330"/>
                </a:lnTo>
                <a:lnTo>
                  <a:pt x="588255" y="225474"/>
                </a:lnTo>
                <a:close/>
              </a:path>
              <a:path w="2290445" h="289560">
                <a:moveTo>
                  <a:pt x="862168" y="67419"/>
                </a:moveTo>
                <a:lnTo>
                  <a:pt x="633717" y="67419"/>
                </a:lnTo>
                <a:lnTo>
                  <a:pt x="633717" y="4613"/>
                </a:lnTo>
                <a:lnTo>
                  <a:pt x="862168" y="4613"/>
                </a:lnTo>
                <a:lnTo>
                  <a:pt x="862168" y="67419"/>
                </a:lnTo>
                <a:close/>
              </a:path>
              <a:path w="2290445" h="289560">
                <a:moveTo>
                  <a:pt x="784182" y="284112"/>
                </a:moveTo>
                <a:lnTo>
                  <a:pt x="712149" y="284112"/>
                </a:lnTo>
                <a:lnTo>
                  <a:pt x="712149" y="67419"/>
                </a:lnTo>
                <a:lnTo>
                  <a:pt x="784182" y="67419"/>
                </a:lnTo>
                <a:lnTo>
                  <a:pt x="784182" y="284112"/>
                </a:lnTo>
                <a:close/>
              </a:path>
              <a:path w="2290445" h="289560">
                <a:moveTo>
                  <a:pt x="1216307" y="67419"/>
                </a:moveTo>
                <a:lnTo>
                  <a:pt x="987856" y="67419"/>
                </a:lnTo>
                <a:lnTo>
                  <a:pt x="987856" y="4613"/>
                </a:lnTo>
                <a:lnTo>
                  <a:pt x="1216307" y="4613"/>
                </a:lnTo>
                <a:lnTo>
                  <a:pt x="1216307" y="67419"/>
                </a:lnTo>
                <a:close/>
              </a:path>
              <a:path w="2290445" h="289560">
                <a:moveTo>
                  <a:pt x="1138321" y="284112"/>
                </a:moveTo>
                <a:lnTo>
                  <a:pt x="1066288" y="284112"/>
                </a:lnTo>
                <a:lnTo>
                  <a:pt x="1066288" y="67419"/>
                </a:lnTo>
                <a:lnTo>
                  <a:pt x="1138321" y="67419"/>
                </a:lnTo>
                <a:lnTo>
                  <a:pt x="1138321" y="284112"/>
                </a:lnTo>
                <a:close/>
              </a:path>
              <a:path w="2290445" h="289560">
                <a:moveTo>
                  <a:pt x="1322663" y="284112"/>
                </a:moveTo>
                <a:lnTo>
                  <a:pt x="1250630" y="284112"/>
                </a:lnTo>
                <a:lnTo>
                  <a:pt x="1250630" y="4613"/>
                </a:lnTo>
                <a:lnTo>
                  <a:pt x="1322663" y="4613"/>
                </a:lnTo>
                <a:lnTo>
                  <a:pt x="1322663" y="108942"/>
                </a:lnTo>
                <a:lnTo>
                  <a:pt x="1510930" y="108942"/>
                </a:lnTo>
                <a:lnTo>
                  <a:pt x="1510930" y="171747"/>
                </a:lnTo>
                <a:lnTo>
                  <a:pt x="1322663" y="171747"/>
                </a:lnTo>
                <a:lnTo>
                  <a:pt x="1322663" y="284112"/>
                </a:lnTo>
                <a:close/>
              </a:path>
              <a:path w="2290445" h="289560">
                <a:moveTo>
                  <a:pt x="1510930" y="108942"/>
                </a:moveTo>
                <a:lnTo>
                  <a:pt x="1438749" y="108942"/>
                </a:lnTo>
                <a:lnTo>
                  <a:pt x="1438749" y="4613"/>
                </a:lnTo>
                <a:lnTo>
                  <a:pt x="1510930" y="4613"/>
                </a:lnTo>
                <a:lnTo>
                  <a:pt x="1510930" y="108942"/>
                </a:lnTo>
                <a:close/>
              </a:path>
              <a:path w="2290445" h="289560">
                <a:moveTo>
                  <a:pt x="1510930" y="284112"/>
                </a:moveTo>
                <a:lnTo>
                  <a:pt x="1438749" y="284112"/>
                </a:lnTo>
                <a:lnTo>
                  <a:pt x="1438749" y="171747"/>
                </a:lnTo>
                <a:lnTo>
                  <a:pt x="1510930" y="171747"/>
                </a:lnTo>
                <a:lnTo>
                  <a:pt x="1510930" y="284112"/>
                </a:lnTo>
                <a:close/>
              </a:path>
              <a:path w="2290445" h="289560">
                <a:moveTo>
                  <a:pt x="1766118" y="284112"/>
                </a:moveTo>
                <a:lnTo>
                  <a:pt x="1561182" y="284112"/>
                </a:lnTo>
                <a:lnTo>
                  <a:pt x="1561182" y="4613"/>
                </a:lnTo>
                <a:lnTo>
                  <a:pt x="1766118" y="4613"/>
                </a:lnTo>
                <a:lnTo>
                  <a:pt x="1766118" y="67419"/>
                </a:lnTo>
                <a:lnTo>
                  <a:pt x="1633215" y="67419"/>
                </a:lnTo>
                <a:lnTo>
                  <a:pt x="1633215" y="111025"/>
                </a:lnTo>
                <a:lnTo>
                  <a:pt x="1763142" y="111025"/>
                </a:lnTo>
                <a:lnTo>
                  <a:pt x="1763142" y="173831"/>
                </a:lnTo>
                <a:lnTo>
                  <a:pt x="1633215" y="173831"/>
                </a:lnTo>
                <a:lnTo>
                  <a:pt x="1633215" y="221307"/>
                </a:lnTo>
                <a:lnTo>
                  <a:pt x="1766118" y="221307"/>
                </a:lnTo>
                <a:lnTo>
                  <a:pt x="1766118" y="284112"/>
                </a:lnTo>
                <a:close/>
              </a:path>
              <a:path w="2290445" h="289560">
                <a:moveTo>
                  <a:pt x="1880064" y="284112"/>
                </a:moveTo>
                <a:lnTo>
                  <a:pt x="1808032" y="284112"/>
                </a:lnTo>
                <a:lnTo>
                  <a:pt x="1808032" y="4613"/>
                </a:lnTo>
                <a:lnTo>
                  <a:pt x="1948079" y="4613"/>
                </a:lnTo>
                <a:lnTo>
                  <a:pt x="1959241" y="5069"/>
                </a:lnTo>
                <a:lnTo>
                  <a:pt x="1997936" y="15887"/>
                </a:lnTo>
                <a:lnTo>
                  <a:pt x="2030790" y="45466"/>
                </a:lnTo>
                <a:lnTo>
                  <a:pt x="2040740" y="67419"/>
                </a:lnTo>
                <a:lnTo>
                  <a:pt x="1880064" y="67419"/>
                </a:lnTo>
                <a:lnTo>
                  <a:pt x="1880064" y="127396"/>
                </a:lnTo>
                <a:lnTo>
                  <a:pt x="2041019" y="127396"/>
                </a:lnTo>
                <a:lnTo>
                  <a:pt x="2040203" y="130075"/>
                </a:lnTo>
                <a:lnTo>
                  <a:pt x="2015845" y="166885"/>
                </a:lnTo>
                <a:lnTo>
                  <a:pt x="1989453" y="181421"/>
                </a:lnTo>
                <a:lnTo>
                  <a:pt x="1994327" y="190202"/>
                </a:lnTo>
                <a:lnTo>
                  <a:pt x="1880064" y="190202"/>
                </a:lnTo>
                <a:lnTo>
                  <a:pt x="1880064" y="284112"/>
                </a:lnTo>
                <a:close/>
              </a:path>
              <a:path w="2290445" h="289560">
                <a:moveTo>
                  <a:pt x="2041019" y="127396"/>
                </a:moveTo>
                <a:lnTo>
                  <a:pt x="1937066" y="127396"/>
                </a:lnTo>
                <a:lnTo>
                  <a:pt x="1943958" y="126913"/>
                </a:lnTo>
                <a:lnTo>
                  <a:pt x="1950349" y="125462"/>
                </a:lnTo>
                <a:lnTo>
                  <a:pt x="1956237" y="123043"/>
                </a:lnTo>
                <a:lnTo>
                  <a:pt x="1961622" y="119657"/>
                </a:lnTo>
                <a:lnTo>
                  <a:pt x="1968468" y="114498"/>
                </a:lnTo>
                <a:lnTo>
                  <a:pt x="1971891" y="107007"/>
                </a:lnTo>
                <a:lnTo>
                  <a:pt x="1971891" y="87659"/>
                </a:lnTo>
                <a:lnTo>
                  <a:pt x="1937066" y="67419"/>
                </a:lnTo>
                <a:lnTo>
                  <a:pt x="2040740" y="67419"/>
                </a:lnTo>
                <a:lnTo>
                  <a:pt x="2041580" y="69949"/>
                </a:lnTo>
                <a:lnTo>
                  <a:pt x="2043626" y="78878"/>
                </a:lnTo>
                <a:lnTo>
                  <a:pt x="2044854" y="88106"/>
                </a:lnTo>
                <a:lnTo>
                  <a:pt x="2045264" y="97631"/>
                </a:lnTo>
                <a:lnTo>
                  <a:pt x="2044947" y="106579"/>
                </a:lnTo>
                <a:lnTo>
                  <a:pt x="2043998" y="114969"/>
                </a:lnTo>
                <a:lnTo>
                  <a:pt x="2042417" y="122801"/>
                </a:lnTo>
                <a:lnTo>
                  <a:pt x="2041019" y="127396"/>
                </a:lnTo>
                <a:close/>
              </a:path>
              <a:path w="2290445" h="289560">
                <a:moveTo>
                  <a:pt x="2046454" y="284112"/>
                </a:moveTo>
                <a:lnTo>
                  <a:pt x="1964004" y="284112"/>
                </a:lnTo>
                <a:lnTo>
                  <a:pt x="1916974" y="190202"/>
                </a:lnTo>
                <a:lnTo>
                  <a:pt x="1994327" y="190202"/>
                </a:lnTo>
                <a:lnTo>
                  <a:pt x="2046454" y="284112"/>
                </a:lnTo>
                <a:close/>
              </a:path>
              <a:path w="2290445" h="289560">
                <a:moveTo>
                  <a:pt x="2289992" y="284112"/>
                </a:moveTo>
                <a:lnTo>
                  <a:pt x="2085056" y="284112"/>
                </a:lnTo>
                <a:lnTo>
                  <a:pt x="2085056" y="4613"/>
                </a:lnTo>
                <a:lnTo>
                  <a:pt x="2289992" y="4613"/>
                </a:lnTo>
                <a:lnTo>
                  <a:pt x="2289992" y="67419"/>
                </a:lnTo>
                <a:lnTo>
                  <a:pt x="2157089" y="67419"/>
                </a:lnTo>
                <a:lnTo>
                  <a:pt x="2157089" y="111025"/>
                </a:lnTo>
                <a:lnTo>
                  <a:pt x="2287016" y="111025"/>
                </a:lnTo>
                <a:lnTo>
                  <a:pt x="2287016" y="173831"/>
                </a:lnTo>
                <a:lnTo>
                  <a:pt x="2157089" y="173831"/>
                </a:lnTo>
                <a:lnTo>
                  <a:pt x="2157089" y="221307"/>
                </a:lnTo>
                <a:lnTo>
                  <a:pt x="2289992" y="221307"/>
                </a:lnTo>
                <a:lnTo>
                  <a:pt x="2289992" y="284112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6150" y="1455450"/>
            <a:ext cx="2263775" cy="149860"/>
          </a:xfrm>
          <a:custGeom>
            <a:avLst/>
            <a:gdLst/>
            <a:ahLst/>
            <a:cxnLst/>
            <a:rect l="l" t="t" r="r" b="b"/>
            <a:pathLst>
              <a:path w="2263775" h="149859">
                <a:moveTo>
                  <a:pt x="22634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263499" y="0"/>
                </a:lnTo>
                <a:lnTo>
                  <a:pt x="22634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5424" y="652549"/>
            <a:ext cx="4846648" cy="340212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817535" y="4298176"/>
            <a:ext cx="2513330" cy="158115"/>
          </a:xfrm>
          <a:custGeom>
            <a:avLst/>
            <a:gdLst/>
            <a:ahLst/>
            <a:cxnLst/>
            <a:rect l="l" t="t" r="r" b="b"/>
            <a:pathLst>
              <a:path w="2513329" h="158114">
                <a:moveTo>
                  <a:pt x="90319" y="128885"/>
                </a:moveTo>
                <a:lnTo>
                  <a:pt x="45739" y="128885"/>
                </a:lnTo>
                <a:lnTo>
                  <a:pt x="51544" y="126702"/>
                </a:lnTo>
                <a:lnTo>
                  <a:pt x="55810" y="122336"/>
                </a:lnTo>
                <a:lnTo>
                  <a:pt x="60076" y="117871"/>
                </a:lnTo>
                <a:lnTo>
                  <a:pt x="62210" y="111918"/>
                </a:lnTo>
                <a:lnTo>
                  <a:pt x="62210" y="2381"/>
                </a:lnTo>
                <a:lnTo>
                  <a:pt x="94654" y="2381"/>
                </a:lnTo>
                <a:lnTo>
                  <a:pt x="94654" y="104923"/>
                </a:lnTo>
                <a:lnTo>
                  <a:pt x="93771" y="116792"/>
                </a:lnTo>
                <a:lnTo>
                  <a:pt x="91120" y="127248"/>
                </a:lnTo>
                <a:lnTo>
                  <a:pt x="90319" y="128885"/>
                </a:lnTo>
                <a:close/>
              </a:path>
              <a:path w="2513329" h="158114">
                <a:moveTo>
                  <a:pt x="40927" y="157608"/>
                </a:moveTo>
                <a:lnTo>
                  <a:pt x="28770" y="156688"/>
                </a:lnTo>
                <a:lnTo>
                  <a:pt x="17896" y="153925"/>
                </a:lnTo>
                <a:lnTo>
                  <a:pt x="8306" y="149321"/>
                </a:lnTo>
                <a:lnTo>
                  <a:pt x="0" y="142875"/>
                </a:lnTo>
                <a:lnTo>
                  <a:pt x="14138" y="117871"/>
                </a:lnTo>
                <a:lnTo>
                  <a:pt x="20063" y="122690"/>
                </a:lnTo>
                <a:lnTo>
                  <a:pt x="26082" y="126131"/>
                </a:lnTo>
                <a:lnTo>
                  <a:pt x="32193" y="128196"/>
                </a:lnTo>
                <a:lnTo>
                  <a:pt x="38397" y="128885"/>
                </a:lnTo>
                <a:lnTo>
                  <a:pt x="90319" y="128885"/>
                </a:lnTo>
                <a:lnTo>
                  <a:pt x="86701" y="136289"/>
                </a:lnTo>
                <a:lnTo>
                  <a:pt x="80516" y="143916"/>
                </a:lnTo>
                <a:lnTo>
                  <a:pt x="72739" y="149907"/>
                </a:lnTo>
                <a:lnTo>
                  <a:pt x="63549" y="154185"/>
                </a:lnTo>
                <a:lnTo>
                  <a:pt x="52945" y="156753"/>
                </a:lnTo>
                <a:lnTo>
                  <a:pt x="40927" y="157608"/>
                </a:lnTo>
                <a:close/>
              </a:path>
              <a:path w="2513329" h="158114">
                <a:moveTo>
                  <a:pt x="193698" y="157608"/>
                </a:moveTo>
                <a:lnTo>
                  <a:pt x="152985" y="148232"/>
                </a:lnTo>
                <a:lnTo>
                  <a:pt x="125926" y="108318"/>
                </a:lnTo>
                <a:lnTo>
                  <a:pt x="124791" y="94059"/>
                </a:lnTo>
                <a:lnTo>
                  <a:pt x="124791" y="2381"/>
                </a:lnTo>
                <a:lnTo>
                  <a:pt x="157831" y="2381"/>
                </a:lnTo>
                <a:lnTo>
                  <a:pt x="157907" y="94059"/>
                </a:lnTo>
                <a:lnTo>
                  <a:pt x="158389" y="100607"/>
                </a:lnTo>
                <a:lnTo>
                  <a:pt x="185318" y="128261"/>
                </a:lnTo>
                <a:lnTo>
                  <a:pt x="193698" y="128885"/>
                </a:lnTo>
                <a:lnTo>
                  <a:pt x="253847" y="128885"/>
                </a:lnTo>
                <a:lnTo>
                  <a:pt x="252411" y="131694"/>
                </a:lnTo>
                <a:lnTo>
                  <a:pt x="244598" y="140940"/>
                </a:lnTo>
                <a:lnTo>
                  <a:pt x="234719" y="148232"/>
                </a:lnTo>
                <a:lnTo>
                  <a:pt x="222943" y="153441"/>
                </a:lnTo>
                <a:lnTo>
                  <a:pt x="209270" y="156567"/>
                </a:lnTo>
                <a:lnTo>
                  <a:pt x="193698" y="157608"/>
                </a:lnTo>
                <a:close/>
              </a:path>
              <a:path w="2513329" h="158114">
                <a:moveTo>
                  <a:pt x="253847" y="128885"/>
                </a:moveTo>
                <a:lnTo>
                  <a:pt x="193698" y="128885"/>
                </a:lnTo>
                <a:lnTo>
                  <a:pt x="202061" y="128261"/>
                </a:lnTo>
                <a:lnTo>
                  <a:pt x="209288" y="126392"/>
                </a:lnTo>
                <a:lnTo>
                  <a:pt x="229268" y="2381"/>
                </a:lnTo>
                <a:lnTo>
                  <a:pt x="262457" y="2381"/>
                </a:lnTo>
                <a:lnTo>
                  <a:pt x="262445" y="94059"/>
                </a:lnTo>
                <a:lnTo>
                  <a:pt x="261398" y="107453"/>
                </a:lnTo>
                <a:lnTo>
                  <a:pt x="261304" y="108318"/>
                </a:lnTo>
                <a:lnTo>
                  <a:pt x="257992" y="120774"/>
                </a:lnTo>
                <a:lnTo>
                  <a:pt x="253847" y="128885"/>
                </a:lnTo>
                <a:close/>
              </a:path>
              <a:path w="2513329" h="158114">
                <a:moveTo>
                  <a:pt x="403421" y="129331"/>
                </a:moveTo>
                <a:lnTo>
                  <a:pt x="357194" y="129331"/>
                </a:lnTo>
                <a:lnTo>
                  <a:pt x="363841" y="127644"/>
                </a:lnTo>
                <a:lnTo>
                  <a:pt x="372474" y="120798"/>
                </a:lnTo>
                <a:lnTo>
                  <a:pt x="374656" y="116830"/>
                </a:lnTo>
                <a:lnTo>
                  <a:pt x="374656" y="107801"/>
                </a:lnTo>
                <a:lnTo>
                  <a:pt x="330752" y="90933"/>
                </a:lnTo>
                <a:lnTo>
                  <a:pt x="311609" y="84199"/>
                </a:lnTo>
                <a:lnTo>
                  <a:pt x="297935" y="74562"/>
                </a:lnTo>
                <a:lnTo>
                  <a:pt x="289731" y="62024"/>
                </a:lnTo>
                <a:lnTo>
                  <a:pt x="286997" y="46583"/>
                </a:lnTo>
                <a:lnTo>
                  <a:pt x="287983" y="37151"/>
                </a:lnTo>
                <a:lnTo>
                  <a:pt x="321227" y="3497"/>
                </a:lnTo>
                <a:lnTo>
                  <a:pt x="344742" y="148"/>
                </a:lnTo>
                <a:lnTo>
                  <a:pt x="362071" y="1478"/>
                </a:lnTo>
                <a:lnTo>
                  <a:pt x="377744" y="5469"/>
                </a:lnTo>
                <a:lnTo>
                  <a:pt x="391762" y="12120"/>
                </a:lnTo>
                <a:lnTo>
                  <a:pt x="404124" y="21431"/>
                </a:lnTo>
                <a:lnTo>
                  <a:pt x="398722" y="28575"/>
                </a:lnTo>
                <a:lnTo>
                  <a:pt x="334721" y="28575"/>
                </a:lnTo>
                <a:lnTo>
                  <a:pt x="329313" y="29964"/>
                </a:lnTo>
                <a:lnTo>
                  <a:pt x="325543" y="32742"/>
                </a:lnTo>
                <a:lnTo>
                  <a:pt x="321872" y="35520"/>
                </a:lnTo>
                <a:lnTo>
                  <a:pt x="320036" y="39241"/>
                </a:lnTo>
                <a:lnTo>
                  <a:pt x="320036" y="47773"/>
                </a:lnTo>
                <a:lnTo>
                  <a:pt x="342956" y="58638"/>
                </a:lnTo>
                <a:lnTo>
                  <a:pt x="363941" y="63996"/>
                </a:lnTo>
                <a:lnTo>
                  <a:pt x="383084" y="70981"/>
                </a:lnTo>
                <a:lnTo>
                  <a:pt x="396757" y="80776"/>
                </a:lnTo>
                <a:lnTo>
                  <a:pt x="404961" y="93380"/>
                </a:lnTo>
                <a:lnTo>
                  <a:pt x="407696" y="108793"/>
                </a:lnTo>
                <a:lnTo>
                  <a:pt x="406673" y="119508"/>
                </a:lnTo>
                <a:lnTo>
                  <a:pt x="403603" y="129033"/>
                </a:lnTo>
                <a:lnTo>
                  <a:pt x="403421" y="129331"/>
                </a:lnTo>
                <a:close/>
              </a:path>
              <a:path w="2513329" h="158114">
                <a:moveTo>
                  <a:pt x="386116" y="45243"/>
                </a:moveTo>
                <a:lnTo>
                  <a:pt x="376591" y="37951"/>
                </a:lnTo>
                <a:lnTo>
                  <a:pt x="366024" y="32742"/>
                </a:lnTo>
                <a:lnTo>
                  <a:pt x="354416" y="29616"/>
                </a:lnTo>
                <a:lnTo>
                  <a:pt x="341765" y="28575"/>
                </a:lnTo>
                <a:lnTo>
                  <a:pt x="398722" y="28575"/>
                </a:lnTo>
                <a:lnTo>
                  <a:pt x="386116" y="45243"/>
                </a:lnTo>
                <a:close/>
              </a:path>
              <a:path w="2513329" h="158114">
                <a:moveTo>
                  <a:pt x="346528" y="157608"/>
                </a:moveTo>
                <a:lnTo>
                  <a:pt x="327264" y="156102"/>
                </a:lnTo>
                <a:lnTo>
                  <a:pt x="310102" y="151581"/>
                </a:lnTo>
                <a:lnTo>
                  <a:pt x="295043" y="144047"/>
                </a:lnTo>
                <a:lnTo>
                  <a:pt x="282085" y="133498"/>
                </a:lnTo>
                <a:lnTo>
                  <a:pt x="299796" y="108793"/>
                </a:lnTo>
                <a:lnTo>
                  <a:pt x="305054" y="114448"/>
                </a:lnTo>
                <a:lnTo>
                  <a:pt x="311801" y="119310"/>
                </a:lnTo>
                <a:lnTo>
                  <a:pt x="348165" y="129331"/>
                </a:lnTo>
                <a:lnTo>
                  <a:pt x="403421" y="129331"/>
                </a:lnTo>
                <a:lnTo>
                  <a:pt x="398487" y="137368"/>
                </a:lnTo>
                <a:lnTo>
                  <a:pt x="391325" y="144512"/>
                </a:lnTo>
                <a:lnTo>
                  <a:pt x="382442" y="150241"/>
                </a:lnTo>
                <a:lnTo>
                  <a:pt x="372015" y="154334"/>
                </a:lnTo>
                <a:lnTo>
                  <a:pt x="360043" y="156790"/>
                </a:lnTo>
                <a:lnTo>
                  <a:pt x="346528" y="157608"/>
                </a:lnTo>
                <a:close/>
              </a:path>
              <a:path w="2513329" h="158114">
                <a:moveTo>
                  <a:pt x="538907" y="30956"/>
                </a:moveTo>
                <a:lnTo>
                  <a:pt x="417166" y="30956"/>
                </a:lnTo>
                <a:lnTo>
                  <a:pt x="417166" y="2381"/>
                </a:lnTo>
                <a:lnTo>
                  <a:pt x="538907" y="2381"/>
                </a:lnTo>
                <a:lnTo>
                  <a:pt x="538907" y="30956"/>
                </a:lnTo>
                <a:close/>
              </a:path>
              <a:path w="2513329" h="158114">
                <a:moveTo>
                  <a:pt x="494557" y="154930"/>
                </a:moveTo>
                <a:lnTo>
                  <a:pt x="461815" y="154930"/>
                </a:lnTo>
                <a:lnTo>
                  <a:pt x="461815" y="30956"/>
                </a:lnTo>
                <a:lnTo>
                  <a:pt x="494557" y="30956"/>
                </a:lnTo>
                <a:lnTo>
                  <a:pt x="494557" y="154930"/>
                </a:lnTo>
                <a:close/>
              </a:path>
              <a:path w="2513329" h="158114">
                <a:moveTo>
                  <a:pt x="730474" y="30956"/>
                </a:moveTo>
                <a:lnTo>
                  <a:pt x="608732" y="30956"/>
                </a:lnTo>
                <a:lnTo>
                  <a:pt x="608732" y="2381"/>
                </a:lnTo>
                <a:lnTo>
                  <a:pt x="730474" y="2381"/>
                </a:lnTo>
                <a:lnTo>
                  <a:pt x="730474" y="30956"/>
                </a:lnTo>
                <a:close/>
              </a:path>
              <a:path w="2513329" h="158114">
                <a:moveTo>
                  <a:pt x="686123" y="154930"/>
                </a:moveTo>
                <a:lnTo>
                  <a:pt x="653381" y="154930"/>
                </a:lnTo>
                <a:lnTo>
                  <a:pt x="653381" y="30956"/>
                </a:lnTo>
                <a:lnTo>
                  <a:pt x="686123" y="30956"/>
                </a:lnTo>
                <a:lnTo>
                  <a:pt x="686123" y="154930"/>
                </a:lnTo>
                <a:close/>
              </a:path>
              <a:path w="2513329" h="158114">
                <a:moveTo>
                  <a:pt x="817997" y="157608"/>
                </a:moveTo>
                <a:lnTo>
                  <a:pt x="772707" y="145135"/>
                </a:lnTo>
                <a:lnTo>
                  <a:pt x="743955" y="110207"/>
                </a:lnTo>
                <a:lnTo>
                  <a:pt x="738374" y="78878"/>
                </a:lnTo>
                <a:lnTo>
                  <a:pt x="739769" y="62452"/>
                </a:lnTo>
                <a:lnTo>
                  <a:pt x="760698" y="22324"/>
                </a:lnTo>
                <a:lnTo>
                  <a:pt x="801356" y="1395"/>
                </a:lnTo>
                <a:lnTo>
                  <a:pt x="817997" y="0"/>
                </a:lnTo>
                <a:lnTo>
                  <a:pt x="834694" y="1395"/>
                </a:lnTo>
                <a:lnTo>
                  <a:pt x="849809" y="5581"/>
                </a:lnTo>
                <a:lnTo>
                  <a:pt x="863343" y="12557"/>
                </a:lnTo>
                <a:lnTo>
                  <a:pt x="875296" y="22324"/>
                </a:lnTo>
                <a:lnTo>
                  <a:pt x="880606" y="28723"/>
                </a:lnTo>
                <a:lnTo>
                  <a:pt x="817997" y="28723"/>
                </a:lnTo>
                <a:lnTo>
                  <a:pt x="807961" y="29616"/>
                </a:lnTo>
                <a:lnTo>
                  <a:pt x="774837" y="59047"/>
                </a:lnTo>
                <a:lnTo>
                  <a:pt x="771712" y="78878"/>
                </a:lnTo>
                <a:lnTo>
                  <a:pt x="772512" y="89334"/>
                </a:lnTo>
                <a:lnTo>
                  <a:pt x="799357" y="125387"/>
                </a:lnTo>
                <a:lnTo>
                  <a:pt x="817997" y="128885"/>
                </a:lnTo>
                <a:lnTo>
                  <a:pt x="880704" y="128885"/>
                </a:lnTo>
                <a:lnTo>
                  <a:pt x="875296" y="135433"/>
                </a:lnTo>
                <a:lnTo>
                  <a:pt x="863343" y="145135"/>
                </a:lnTo>
                <a:lnTo>
                  <a:pt x="849809" y="152065"/>
                </a:lnTo>
                <a:lnTo>
                  <a:pt x="834694" y="156223"/>
                </a:lnTo>
                <a:lnTo>
                  <a:pt x="817997" y="157608"/>
                </a:lnTo>
                <a:close/>
              </a:path>
              <a:path w="2513329" h="158114">
                <a:moveTo>
                  <a:pt x="880704" y="128885"/>
                </a:moveTo>
                <a:lnTo>
                  <a:pt x="817997" y="128885"/>
                </a:lnTo>
                <a:lnTo>
                  <a:pt x="827637" y="128010"/>
                </a:lnTo>
                <a:lnTo>
                  <a:pt x="836340" y="125424"/>
                </a:lnTo>
                <a:lnTo>
                  <a:pt x="863604" y="89510"/>
                </a:lnTo>
                <a:lnTo>
                  <a:pt x="864432" y="78878"/>
                </a:lnTo>
                <a:lnTo>
                  <a:pt x="863632" y="68488"/>
                </a:lnTo>
                <a:lnTo>
                  <a:pt x="836898" y="32295"/>
                </a:lnTo>
                <a:lnTo>
                  <a:pt x="817997" y="28723"/>
                </a:lnTo>
                <a:lnTo>
                  <a:pt x="880606" y="28723"/>
                </a:lnTo>
                <a:lnTo>
                  <a:pt x="885128" y="34174"/>
                </a:lnTo>
                <a:lnTo>
                  <a:pt x="892151" y="47550"/>
                </a:lnTo>
                <a:lnTo>
                  <a:pt x="896365" y="62452"/>
                </a:lnTo>
                <a:lnTo>
                  <a:pt x="897769" y="78878"/>
                </a:lnTo>
                <a:lnTo>
                  <a:pt x="896349" y="95305"/>
                </a:lnTo>
                <a:lnTo>
                  <a:pt x="892151" y="110132"/>
                </a:lnTo>
                <a:lnTo>
                  <a:pt x="885128" y="123527"/>
                </a:lnTo>
                <a:lnTo>
                  <a:pt x="880704" y="128885"/>
                </a:lnTo>
                <a:close/>
              </a:path>
              <a:path w="2513329" h="158114">
                <a:moveTo>
                  <a:pt x="1011511" y="154930"/>
                </a:moveTo>
                <a:lnTo>
                  <a:pt x="979067" y="154930"/>
                </a:lnTo>
                <a:lnTo>
                  <a:pt x="979067" y="2381"/>
                </a:lnTo>
                <a:lnTo>
                  <a:pt x="1012553" y="2381"/>
                </a:lnTo>
                <a:lnTo>
                  <a:pt x="1051659" y="55512"/>
                </a:lnTo>
                <a:lnTo>
                  <a:pt x="1011511" y="55512"/>
                </a:lnTo>
                <a:lnTo>
                  <a:pt x="1011511" y="154930"/>
                </a:lnTo>
                <a:close/>
              </a:path>
              <a:path w="2513329" h="158114">
                <a:moveTo>
                  <a:pt x="1115542" y="98226"/>
                </a:moveTo>
                <a:lnTo>
                  <a:pt x="1083098" y="98226"/>
                </a:lnTo>
                <a:lnTo>
                  <a:pt x="1083098" y="2381"/>
                </a:lnTo>
                <a:lnTo>
                  <a:pt x="1115542" y="2381"/>
                </a:lnTo>
                <a:lnTo>
                  <a:pt x="1115542" y="98226"/>
                </a:lnTo>
                <a:close/>
              </a:path>
              <a:path w="2513329" h="158114">
                <a:moveTo>
                  <a:pt x="1115542" y="154930"/>
                </a:moveTo>
                <a:lnTo>
                  <a:pt x="1084288" y="154930"/>
                </a:lnTo>
                <a:lnTo>
                  <a:pt x="1011511" y="55512"/>
                </a:lnTo>
                <a:lnTo>
                  <a:pt x="1051659" y="55512"/>
                </a:lnTo>
                <a:lnTo>
                  <a:pt x="1083098" y="98226"/>
                </a:lnTo>
                <a:lnTo>
                  <a:pt x="1115542" y="98226"/>
                </a:lnTo>
                <a:lnTo>
                  <a:pt x="1115542" y="154930"/>
                </a:lnTo>
                <a:close/>
              </a:path>
              <a:path w="2513329" h="158114">
                <a:moveTo>
                  <a:pt x="1166551" y="154930"/>
                </a:moveTo>
                <a:lnTo>
                  <a:pt x="1129493" y="154930"/>
                </a:lnTo>
                <a:lnTo>
                  <a:pt x="1188578" y="2381"/>
                </a:lnTo>
                <a:lnTo>
                  <a:pt x="1229208" y="2381"/>
                </a:lnTo>
                <a:lnTo>
                  <a:pt x="1241768" y="34974"/>
                </a:lnTo>
                <a:lnTo>
                  <a:pt x="1208819" y="34974"/>
                </a:lnTo>
                <a:lnTo>
                  <a:pt x="1185155" y="100458"/>
                </a:lnTo>
                <a:lnTo>
                  <a:pt x="1267004" y="100458"/>
                </a:lnTo>
                <a:lnTo>
                  <a:pt x="1278016" y="129033"/>
                </a:lnTo>
                <a:lnTo>
                  <a:pt x="1176225" y="129033"/>
                </a:lnTo>
                <a:lnTo>
                  <a:pt x="1166551" y="154930"/>
                </a:lnTo>
                <a:close/>
              </a:path>
              <a:path w="2513329" h="158114">
                <a:moveTo>
                  <a:pt x="1267004" y="100458"/>
                </a:moveTo>
                <a:lnTo>
                  <a:pt x="1232631" y="100458"/>
                </a:lnTo>
                <a:lnTo>
                  <a:pt x="1208819" y="34974"/>
                </a:lnTo>
                <a:lnTo>
                  <a:pt x="1241768" y="34974"/>
                </a:lnTo>
                <a:lnTo>
                  <a:pt x="1267004" y="100458"/>
                </a:lnTo>
                <a:close/>
              </a:path>
              <a:path w="2513329" h="158114">
                <a:moveTo>
                  <a:pt x="1287995" y="154930"/>
                </a:moveTo>
                <a:lnTo>
                  <a:pt x="1250937" y="154930"/>
                </a:lnTo>
                <a:lnTo>
                  <a:pt x="1241561" y="129033"/>
                </a:lnTo>
                <a:lnTo>
                  <a:pt x="1278016" y="129033"/>
                </a:lnTo>
                <a:lnTo>
                  <a:pt x="1287995" y="154930"/>
                </a:lnTo>
                <a:close/>
              </a:path>
              <a:path w="2513329" h="158114">
                <a:moveTo>
                  <a:pt x="1334522" y="154930"/>
                </a:moveTo>
                <a:lnTo>
                  <a:pt x="1302077" y="154930"/>
                </a:lnTo>
                <a:lnTo>
                  <a:pt x="1302077" y="2381"/>
                </a:lnTo>
                <a:lnTo>
                  <a:pt x="1347619" y="2381"/>
                </a:lnTo>
                <a:lnTo>
                  <a:pt x="1366058" y="48220"/>
                </a:lnTo>
                <a:lnTo>
                  <a:pt x="1334522" y="48220"/>
                </a:lnTo>
                <a:lnTo>
                  <a:pt x="1334522" y="154930"/>
                </a:lnTo>
                <a:close/>
              </a:path>
              <a:path w="2513329" h="158114">
                <a:moveTo>
                  <a:pt x="1416027" y="94505"/>
                </a:moveTo>
                <a:lnTo>
                  <a:pt x="1384677" y="94505"/>
                </a:lnTo>
                <a:lnTo>
                  <a:pt x="1421735" y="2381"/>
                </a:lnTo>
                <a:lnTo>
                  <a:pt x="1467425" y="2381"/>
                </a:lnTo>
                <a:lnTo>
                  <a:pt x="1467425" y="48220"/>
                </a:lnTo>
                <a:lnTo>
                  <a:pt x="1434683" y="48220"/>
                </a:lnTo>
                <a:lnTo>
                  <a:pt x="1416027" y="94505"/>
                </a:lnTo>
                <a:close/>
              </a:path>
              <a:path w="2513329" h="158114">
                <a:moveTo>
                  <a:pt x="1391672" y="154930"/>
                </a:moveTo>
                <a:lnTo>
                  <a:pt x="1377533" y="154930"/>
                </a:lnTo>
                <a:lnTo>
                  <a:pt x="1334522" y="48220"/>
                </a:lnTo>
                <a:lnTo>
                  <a:pt x="1366058" y="48220"/>
                </a:lnTo>
                <a:lnTo>
                  <a:pt x="1384677" y="94505"/>
                </a:lnTo>
                <a:lnTo>
                  <a:pt x="1416027" y="94505"/>
                </a:lnTo>
                <a:lnTo>
                  <a:pt x="1391672" y="154930"/>
                </a:lnTo>
                <a:close/>
              </a:path>
              <a:path w="2513329" h="158114">
                <a:moveTo>
                  <a:pt x="1467425" y="154930"/>
                </a:moveTo>
                <a:lnTo>
                  <a:pt x="1434683" y="154930"/>
                </a:lnTo>
                <a:lnTo>
                  <a:pt x="1434683" y="48220"/>
                </a:lnTo>
                <a:lnTo>
                  <a:pt x="1467425" y="48220"/>
                </a:lnTo>
                <a:lnTo>
                  <a:pt x="1467425" y="154930"/>
                </a:lnTo>
                <a:close/>
              </a:path>
              <a:path w="2513329" h="158114">
                <a:moveTo>
                  <a:pt x="1605430" y="154930"/>
                </a:moveTo>
                <a:lnTo>
                  <a:pt x="1497530" y="154930"/>
                </a:lnTo>
                <a:lnTo>
                  <a:pt x="1497530" y="2381"/>
                </a:lnTo>
                <a:lnTo>
                  <a:pt x="1605430" y="2381"/>
                </a:lnTo>
                <a:lnTo>
                  <a:pt x="1605430" y="30956"/>
                </a:lnTo>
                <a:lnTo>
                  <a:pt x="1529974" y="30956"/>
                </a:lnTo>
                <a:lnTo>
                  <a:pt x="1529974" y="63251"/>
                </a:lnTo>
                <a:lnTo>
                  <a:pt x="1603942" y="63251"/>
                </a:lnTo>
                <a:lnTo>
                  <a:pt x="1603942" y="91826"/>
                </a:lnTo>
                <a:lnTo>
                  <a:pt x="1529974" y="91826"/>
                </a:lnTo>
                <a:lnTo>
                  <a:pt x="1529974" y="126355"/>
                </a:lnTo>
                <a:lnTo>
                  <a:pt x="1605430" y="126355"/>
                </a:lnTo>
                <a:lnTo>
                  <a:pt x="1605430" y="154930"/>
                </a:lnTo>
                <a:close/>
              </a:path>
              <a:path w="2513329" h="158114">
                <a:moveTo>
                  <a:pt x="1710161" y="154930"/>
                </a:moveTo>
                <a:lnTo>
                  <a:pt x="1673103" y="154930"/>
                </a:lnTo>
                <a:lnTo>
                  <a:pt x="1732187" y="2381"/>
                </a:lnTo>
                <a:lnTo>
                  <a:pt x="1772817" y="2381"/>
                </a:lnTo>
                <a:lnTo>
                  <a:pt x="1785378" y="34974"/>
                </a:lnTo>
                <a:lnTo>
                  <a:pt x="1752428" y="34974"/>
                </a:lnTo>
                <a:lnTo>
                  <a:pt x="1728764" y="100458"/>
                </a:lnTo>
                <a:lnTo>
                  <a:pt x="1810613" y="100458"/>
                </a:lnTo>
                <a:lnTo>
                  <a:pt x="1821625" y="129033"/>
                </a:lnTo>
                <a:lnTo>
                  <a:pt x="1719835" y="129033"/>
                </a:lnTo>
                <a:lnTo>
                  <a:pt x="1710161" y="154930"/>
                </a:lnTo>
                <a:close/>
              </a:path>
              <a:path w="2513329" h="158114">
                <a:moveTo>
                  <a:pt x="1810613" y="100458"/>
                </a:moveTo>
                <a:lnTo>
                  <a:pt x="1776240" y="100458"/>
                </a:lnTo>
                <a:lnTo>
                  <a:pt x="1752428" y="34974"/>
                </a:lnTo>
                <a:lnTo>
                  <a:pt x="1785378" y="34974"/>
                </a:lnTo>
                <a:lnTo>
                  <a:pt x="1810613" y="100458"/>
                </a:lnTo>
                <a:close/>
              </a:path>
              <a:path w="2513329" h="158114">
                <a:moveTo>
                  <a:pt x="1831605" y="154930"/>
                </a:moveTo>
                <a:lnTo>
                  <a:pt x="1794546" y="154930"/>
                </a:lnTo>
                <a:lnTo>
                  <a:pt x="1785170" y="129033"/>
                </a:lnTo>
                <a:lnTo>
                  <a:pt x="1821625" y="129033"/>
                </a:lnTo>
                <a:lnTo>
                  <a:pt x="1831605" y="154930"/>
                </a:lnTo>
                <a:close/>
              </a:path>
              <a:path w="2513329" h="158114">
                <a:moveTo>
                  <a:pt x="1936653" y="154930"/>
                </a:moveTo>
                <a:lnTo>
                  <a:pt x="1904208" y="154930"/>
                </a:lnTo>
                <a:lnTo>
                  <a:pt x="1904208" y="2381"/>
                </a:lnTo>
                <a:lnTo>
                  <a:pt x="2012109" y="2381"/>
                </a:lnTo>
                <a:lnTo>
                  <a:pt x="2012109" y="30956"/>
                </a:lnTo>
                <a:lnTo>
                  <a:pt x="1936653" y="30956"/>
                </a:lnTo>
                <a:lnTo>
                  <a:pt x="1936653" y="63251"/>
                </a:lnTo>
                <a:lnTo>
                  <a:pt x="2010620" y="63251"/>
                </a:lnTo>
                <a:lnTo>
                  <a:pt x="2010620" y="91826"/>
                </a:lnTo>
                <a:lnTo>
                  <a:pt x="1936653" y="91826"/>
                </a:lnTo>
                <a:lnTo>
                  <a:pt x="1936653" y="154930"/>
                </a:lnTo>
                <a:close/>
              </a:path>
              <a:path w="2513329" h="158114">
                <a:moveTo>
                  <a:pt x="2142639" y="154930"/>
                </a:moveTo>
                <a:lnTo>
                  <a:pt x="2034738" y="154930"/>
                </a:lnTo>
                <a:lnTo>
                  <a:pt x="2034738" y="2381"/>
                </a:lnTo>
                <a:lnTo>
                  <a:pt x="2142639" y="2381"/>
                </a:lnTo>
                <a:lnTo>
                  <a:pt x="2142639" y="30956"/>
                </a:lnTo>
                <a:lnTo>
                  <a:pt x="2067183" y="30956"/>
                </a:lnTo>
                <a:lnTo>
                  <a:pt x="2067183" y="63251"/>
                </a:lnTo>
                <a:lnTo>
                  <a:pt x="2141151" y="63251"/>
                </a:lnTo>
                <a:lnTo>
                  <a:pt x="2141151" y="91826"/>
                </a:lnTo>
                <a:lnTo>
                  <a:pt x="2067183" y="91826"/>
                </a:lnTo>
                <a:lnTo>
                  <a:pt x="2067183" y="126355"/>
                </a:lnTo>
                <a:lnTo>
                  <a:pt x="2142639" y="126355"/>
                </a:lnTo>
                <a:lnTo>
                  <a:pt x="2142639" y="154930"/>
                </a:lnTo>
                <a:close/>
              </a:path>
              <a:path w="2513329" h="158114">
                <a:moveTo>
                  <a:pt x="2231413" y="154930"/>
                </a:moveTo>
                <a:lnTo>
                  <a:pt x="2196884" y="154930"/>
                </a:lnTo>
                <a:lnTo>
                  <a:pt x="2153278" y="2381"/>
                </a:lnTo>
                <a:lnTo>
                  <a:pt x="2189592" y="2381"/>
                </a:lnTo>
                <a:lnTo>
                  <a:pt x="2216232" y="112662"/>
                </a:lnTo>
                <a:lnTo>
                  <a:pt x="2242115" y="112662"/>
                </a:lnTo>
                <a:lnTo>
                  <a:pt x="2231413" y="154930"/>
                </a:lnTo>
                <a:close/>
              </a:path>
              <a:path w="2513329" h="158114">
                <a:moveTo>
                  <a:pt x="2242115" y="112662"/>
                </a:moveTo>
                <a:lnTo>
                  <a:pt x="2216232" y="112662"/>
                </a:lnTo>
                <a:lnTo>
                  <a:pt x="2245403" y="2381"/>
                </a:lnTo>
                <a:lnTo>
                  <a:pt x="2270703" y="2381"/>
                </a:lnTo>
                <a:lnTo>
                  <a:pt x="2283250" y="50303"/>
                </a:lnTo>
                <a:lnTo>
                  <a:pt x="2257904" y="50303"/>
                </a:lnTo>
                <a:lnTo>
                  <a:pt x="2242115" y="112662"/>
                </a:lnTo>
                <a:close/>
              </a:path>
              <a:path w="2513329" h="158114">
                <a:moveTo>
                  <a:pt x="2331262" y="112662"/>
                </a:moveTo>
                <a:lnTo>
                  <a:pt x="2299576" y="112662"/>
                </a:lnTo>
                <a:lnTo>
                  <a:pt x="2326067" y="2381"/>
                </a:lnTo>
                <a:lnTo>
                  <a:pt x="2362679" y="2381"/>
                </a:lnTo>
                <a:lnTo>
                  <a:pt x="2331262" y="112662"/>
                </a:lnTo>
                <a:close/>
              </a:path>
              <a:path w="2513329" h="158114">
                <a:moveTo>
                  <a:pt x="2319221" y="154930"/>
                </a:moveTo>
                <a:lnTo>
                  <a:pt x="2284693" y="154930"/>
                </a:lnTo>
                <a:lnTo>
                  <a:pt x="2257904" y="50303"/>
                </a:lnTo>
                <a:lnTo>
                  <a:pt x="2283250" y="50303"/>
                </a:lnTo>
                <a:lnTo>
                  <a:pt x="2299576" y="112662"/>
                </a:lnTo>
                <a:lnTo>
                  <a:pt x="2331262" y="112662"/>
                </a:lnTo>
                <a:lnTo>
                  <a:pt x="2319221" y="154930"/>
                </a:lnTo>
                <a:close/>
              </a:path>
              <a:path w="2513329" h="158114">
                <a:moveTo>
                  <a:pt x="2382484" y="157460"/>
                </a:moveTo>
                <a:lnTo>
                  <a:pt x="2372463" y="157460"/>
                </a:lnTo>
                <a:lnTo>
                  <a:pt x="2368097" y="155624"/>
                </a:lnTo>
                <a:lnTo>
                  <a:pt x="2360755" y="148282"/>
                </a:lnTo>
                <a:lnTo>
                  <a:pt x="2358920" y="143916"/>
                </a:lnTo>
                <a:lnTo>
                  <a:pt x="2358920" y="133895"/>
                </a:lnTo>
                <a:lnTo>
                  <a:pt x="2360755" y="129579"/>
                </a:lnTo>
                <a:lnTo>
                  <a:pt x="2368097" y="122237"/>
                </a:lnTo>
                <a:lnTo>
                  <a:pt x="2372463" y="120401"/>
                </a:lnTo>
                <a:lnTo>
                  <a:pt x="2382484" y="120401"/>
                </a:lnTo>
                <a:lnTo>
                  <a:pt x="2386800" y="122237"/>
                </a:lnTo>
                <a:lnTo>
                  <a:pt x="2394142" y="129579"/>
                </a:lnTo>
                <a:lnTo>
                  <a:pt x="2395978" y="133895"/>
                </a:lnTo>
                <a:lnTo>
                  <a:pt x="2395978" y="143916"/>
                </a:lnTo>
                <a:lnTo>
                  <a:pt x="2394142" y="148282"/>
                </a:lnTo>
                <a:lnTo>
                  <a:pt x="2386800" y="155624"/>
                </a:lnTo>
                <a:lnTo>
                  <a:pt x="2382484" y="157460"/>
                </a:lnTo>
                <a:close/>
              </a:path>
              <a:path w="2513329" h="158114">
                <a:moveTo>
                  <a:pt x="2441006" y="157460"/>
                </a:moveTo>
                <a:lnTo>
                  <a:pt x="2430984" y="157460"/>
                </a:lnTo>
                <a:lnTo>
                  <a:pt x="2426619" y="155624"/>
                </a:lnTo>
                <a:lnTo>
                  <a:pt x="2419277" y="148282"/>
                </a:lnTo>
                <a:lnTo>
                  <a:pt x="2417441" y="143916"/>
                </a:lnTo>
                <a:lnTo>
                  <a:pt x="2417441" y="133895"/>
                </a:lnTo>
                <a:lnTo>
                  <a:pt x="2419277" y="129579"/>
                </a:lnTo>
                <a:lnTo>
                  <a:pt x="2426619" y="122237"/>
                </a:lnTo>
                <a:lnTo>
                  <a:pt x="2430984" y="120401"/>
                </a:lnTo>
                <a:lnTo>
                  <a:pt x="2441006" y="120401"/>
                </a:lnTo>
                <a:lnTo>
                  <a:pt x="2445322" y="122237"/>
                </a:lnTo>
                <a:lnTo>
                  <a:pt x="2452663" y="129579"/>
                </a:lnTo>
                <a:lnTo>
                  <a:pt x="2454499" y="133895"/>
                </a:lnTo>
                <a:lnTo>
                  <a:pt x="2454499" y="143916"/>
                </a:lnTo>
                <a:lnTo>
                  <a:pt x="2452663" y="148282"/>
                </a:lnTo>
                <a:lnTo>
                  <a:pt x="2445322" y="155624"/>
                </a:lnTo>
                <a:lnTo>
                  <a:pt x="2441006" y="157460"/>
                </a:lnTo>
                <a:close/>
              </a:path>
              <a:path w="2513329" h="158114">
                <a:moveTo>
                  <a:pt x="2499527" y="157460"/>
                </a:moveTo>
                <a:lnTo>
                  <a:pt x="2489506" y="157460"/>
                </a:lnTo>
                <a:lnTo>
                  <a:pt x="2485140" y="155624"/>
                </a:lnTo>
                <a:lnTo>
                  <a:pt x="2477798" y="148282"/>
                </a:lnTo>
                <a:lnTo>
                  <a:pt x="2475962" y="143916"/>
                </a:lnTo>
                <a:lnTo>
                  <a:pt x="2475962" y="133895"/>
                </a:lnTo>
                <a:lnTo>
                  <a:pt x="2477798" y="129579"/>
                </a:lnTo>
                <a:lnTo>
                  <a:pt x="2485140" y="122237"/>
                </a:lnTo>
                <a:lnTo>
                  <a:pt x="2489506" y="120401"/>
                </a:lnTo>
                <a:lnTo>
                  <a:pt x="2499527" y="120401"/>
                </a:lnTo>
                <a:lnTo>
                  <a:pt x="2503843" y="122237"/>
                </a:lnTo>
                <a:lnTo>
                  <a:pt x="2511185" y="129579"/>
                </a:lnTo>
                <a:lnTo>
                  <a:pt x="2513021" y="133895"/>
                </a:lnTo>
                <a:lnTo>
                  <a:pt x="2513021" y="143916"/>
                </a:lnTo>
                <a:lnTo>
                  <a:pt x="2511185" y="148282"/>
                </a:lnTo>
                <a:lnTo>
                  <a:pt x="2503843" y="155624"/>
                </a:lnTo>
                <a:lnTo>
                  <a:pt x="2499527" y="157460"/>
                </a:lnTo>
                <a:close/>
              </a:path>
            </a:pathLst>
          </a:custGeom>
          <a:solidFill>
            <a:srgbClr val="C6925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1098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8000" y="2388874"/>
            <a:ext cx="7617459" cy="2061210"/>
            <a:chOff x="788000" y="2388874"/>
            <a:chExt cx="7617459" cy="2061210"/>
          </a:xfrm>
        </p:grpSpPr>
        <p:sp>
          <p:nvSpPr>
            <p:cNvPr id="3" name="object 3"/>
            <p:cNvSpPr/>
            <p:nvPr/>
          </p:nvSpPr>
          <p:spPr>
            <a:xfrm>
              <a:off x="788000" y="2388874"/>
              <a:ext cx="7617459" cy="2061210"/>
            </a:xfrm>
            <a:custGeom>
              <a:avLst/>
              <a:gdLst/>
              <a:ahLst/>
              <a:cxnLst/>
              <a:rect l="l" t="t" r="r" b="b"/>
              <a:pathLst>
                <a:path w="7617459" h="2061210">
                  <a:moveTo>
                    <a:pt x="7617299" y="2060999"/>
                  </a:moveTo>
                  <a:lnTo>
                    <a:pt x="0" y="2060999"/>
                  </a:lnTo>
                  <a:lnTo>
                    <a:pt x="0" y="0"/>
                  </a:lnTo>
                  <a:lnTo>
                    <a:pt x="7617299" y="0"/>
                  </a:lnTo>
                  <a:lnTo>
                    <a:pt x="7617299" y="2060999"/>
                  </a:lnTo>
                  <a:close/>
                </a:path>
              </a:pathLst>
            </a:custGeom>
            <a:solidFill>
              <a:srgbClr val="3E4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179" y="3108733"/>
              <a:ext cx="6232908" cy="2629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8048" y="2743360"/>
              <a:ext cx="2815083" cy="2104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115" y="3470683"/>
              <a:ext cx="6364497" cy="2629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3004" y="3832633"/>
              <a:ext cx="2501266" cy="2070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9284" y="3848409"/>
              <a:ext cx="1635016" cy="2436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39649" y="3832633"/>
              <a:ext cx="466725" cy="207645"/>
            </a:xfrm>
            <a:custGeom>
              <a:avLst/>
              <a:gdLst/>
              <a:ahLst/>
              <a:cxnLst/>
              <a:rect l="l" t="t" r="r" b="b"/>
              <a:pathLst>
                <a:path w="466725" h="207645">
                  <a:moveTo>
                    <a:pt x="18008" y="92719"/>
                  </a:moveTo>
                  <a:lnTo>
                    <a:pt x="49262" y="53912"/>
                  </a:lnTo>
                  <a:lnTo>
                    <a:pt x="66228" y="52387"/>
                  </a:lnTo>
                  <a:lnTo>
                    <a:pt x="79009" y="53206"/>
                  </a:lnTo>
                  <a:lnTo>
                    <a:pt x="90264" y="55661"/>
                  </a:lnTo>
                  <a:lnTo>
                    <a:pt x="99993" y="59754"/>
                  </a:lnTo>
                  <a:lnTo>
                    <a:pt x="108198" y="65484"/>
                  </a:lnTo>
                  <a:lnTo>
                    <a:pt x="114315" y="72181"/>
                  </a:lnTo>
                  <a:lnTo>
                    <a:pt x="63103" y="72181"/>
                  </a:lnTo>
                  <a:lnTo>
                    <a:pt x="50573" y="73465"/>
                  </a:lnTo>
                  <a:lnTo>
                    <a:pt x="38881" y="77316"/>
                  </a:lnTo>
                  <a:lnTo>
                    <a:pt x="28026" y="83734"/>
                  </a:lnTo>
                  <a:lnTo>
                    <a:pt x="18008" y="92719"/>
                  </a:lnTo>
                  <a:close/>
                </a:path>
                <a:path w="466725" h="207645">
                  <a:moveTo>
                    <a:pt x="123229" y="129778"/>
                  </a:moveTo>
                  <a:lnTo>
                    <a:pt x="100310" y="129778"/>
                  </a:lnTo>
                  <a:lnTo>
                    <a:pt x="100310" y="93364"/>
                  </a:lnTo>
                  <a:lnTo>
                    <a:pt x="96787" y="85725"/>
                  </a:lnTo>
                  <a:lnTo>
                    <a:pt x="63103" y="72181"/>
                  </a:lnTo>
                  <a:lnTo>
                    <a:pt x="114315" y="72181"/>
                  </a:lnTo>
                  <a:lnTo>
                    <a:pt x="114779" y="72693"/>
                  </a:lnTo>
                  <a:lnTo>
                    <a:pt x="119471" y="81185"/>
                  </a:lnTo>
                  <a:lnTo>
                    <a:pt x="122290" y="90989"/>
                  </a:lnTo>
                  <a:lnTo>
                    <a:pt x="123229" y="102096"/>
                  </a:lnTo>
                  <a:lnTo>
                    <a:pt x="123229" y="129778"/>
                  </a:lnTo>
                  <a:close/>
                </a:path>
                <a:path w="466725" h="207645">
                  <a:moveTo>
                    <a:pt x="51494" y="207019"/>
                  </a:moveTo>
                  <a:lnTo>
                    <a:pt x="14585" y="193030"/>
                  </a:lnTo>
                  <a:lnTo>
                    <a:pt x="0" y="158204"/>
                  </a:lnTo>
                  <a:lnTo>
                    <a:pt x="902" y="148046"/>
                  </a:lnTo>
                  <a:lnTo>
                    <a:pt x="30993" y="113109"/>
                  </a:lnTo>
                  <a:lnTo>
                    <a:pt x="51494" y="109686"/>
                  </a:lnTo>
                  <a:lnTo>
                    <a:pt x="66433" y="110942"/>
                  </a:lnTo>
                  <a:lnTo>
                    <a:pt x="79548" y="114709"/>
                  </a:lnTo>
                  <a:lnTo>
                    <a:pt x="90840" y="120987"/>
                  </a:lnTo>
                  <a:lnTo>
                    <a:pt x="96462" y="126206"/>
                  </a:lnTo>
                  <a:lnTo>
                    <a:pt x="59828" y="126206"/>
                  </a:lnTo>
                  <a:lnTo>
                    <a:pt x="52099" y="126773"/>
                  </a:lnTo>
                  <a:lnTo>
                    <a:pt x="23514" y="148977"/>
                  </a:lnTo>
                  <a:lnTo>
                    <a:pt x="23514" y="167828"/>
                  </a:lnTo>
                  <a:lnTo>
                    <a:pt x="59828" y="190500"/>
                  </a:lnTo>
                  <a:lnTo>
                    <a:pt x="95825" y="190500"/>
                  </a:lnTo>
                  <a:lnTo>
                    <a:pt x="90282" y="195467"/>
                  </a:lnTo>
                  <a:lnTo>
                    <a:pt x="78804" y="201885"/>
                  </a:lnTo>
                  <a:lnTo>
                    <a:pt x="65874" y="205736"/>
                  </a:lnTo>
                  <a:lnTo>
                    <a:pt x="51494" y="207019"/>
                  </a:lnTo>
                  <a:close/>
                </a:path>
                <a:path w="466725" h="207645">
                  <a:moveTo>
                    <a:pt x="95825" y="190500"/>
                  </a:moveTo>
                  <a:lnTo>
                    <a:pt x="59828" y="190500"/>
                  </a:lnTo>
                  <a:lnTo>
                    <a:pt x="72516" y="189355"/>
                  </a:lnTo>
                  <a:lnTo>
                    <a:pt x="83492" y="185923"/>
                  </a:lnTo>
                  <a:lnTo>
                    <a:pt x="92757" y="180202"/>
                  </a:lnTo>
                  <a:lnTo>
                    <a:pt x="100310" y="172194"/>
                  </a:lnTo>
                  <a:lnTo>
                    <a:pt x="100310" y="144512"/>
                  </a:lnTo>
                  <a:lnTo>
                    <a:pt x="92757" y="136503"/>
                  </a:lnTo>
                  <a:lnTo>
                    <a:pt x="83492" y="130782"/>
                  </a:lnTo>
                  <a:lnTo>
                    <a:pt x="72516" y="127350"/>
                  </a:lnTo>
                  <a:lnTo>
                    <a:pt x="59828" y="126206"/>
                  </a:lnTo>
                  <a:lnTo>
                    <a:pt x="96462" y="126206"/>
                  </a:lnTo>
                  <a:lnTo>
                    <a:pt x="100310" y="129778"/>
                  </a:lnTo>
                  <a:lnTo>
                    <a:pt x="123229" y="129778"/>
                  </a:lnTo>
                  <a:lnTo>
                    <a:pt x="123229" y="186481"/>
                  </a:lnTo>
                  <a:lnTo>
                    <a:pt x="100310" y="186481"/>
                  </a:lnTo>
                  <a:lnTo>
                    <a:pt x="95825" y="190500"/>
                  </a:lnTo>
                  <a:close/>
                </a:path>
                <a:path w="466725" h="207645">
                  <a:moveTo>
                    <a:pt x="123229" y="203299"/>
                  </a:moveTo>
                  <a:lnTo>
                    <a:pt x="100310" y="203299"/>
                  </a:lnTo>
                  <a:lnTo>
                    <a:pt x="100310" y="186481"/>
                  </a:lnTo>
                  <a:lnTo>
                    <a:pt x="123229" y="186481"/>
                  </a:lnTo>
                  <a:lnTo>
                    <a:pt x="123229" y="203299"/>
                  </a:lnTo>
                  <a:close/>
                </a:path>
                <a:path w="466725" h="207645">
                  <a:moveTo>
                    <a:pt x="215017" y="77390"/>
                  </a:moveTo>
                  <a:lnTo>
                    <a:pt x="191735" y="77390"/>
                  </a:lnTo>
                  <a:lnTo>
                    <a:pt x="196767" y="72135"/>
                  </a:lnTo>
                  <a:lnTo>
                    <a:pt x="236616" y="52824"/>
                  </a:lnTo>
                  <a:lnTo>
                    <a:pt x="244122" y="52387"/>
                  </a:lnTo>
                  <a:lnTo>
                    <a:pt x="264698" y="55364"/>
                  </a:lnTo>
                  <a:lnTo>
                    <a:pt x="279394" y="64293"/>
                  </a:lnTo>
                  <a:lnTo>
                    <a:pt x="284421" y="72777"/>
                  </a:lnTo>
                  <a:lnTo>
                    <a:pt x="235341" y="72777"/>
                  </a:lnTo>
                  <a:lnTo>
                    <a:pt x="228969" y="73214"/>
                  </a:lnTo>
                  <a:lnTo>
                    <a:pt x="222654" y="74525"/>
                  </a:lnTo>
                  <a:lnTo>
                    <a:pt x="216393" y="76711"/>
                  </a:lnTo>
                  <a:lnTo>
                    <a:pt x="215017" y="77390"/>
                  </a:lnTo>
                  <a:close/>
                </a:path>
                <a:path w="466725" h="207645">
                  <a:moveTo>
                    <a:pt x="191735" y="203299"/>
                  </a:moveTo>
                  <a:lnTo>
                    <a:pt x="168964" y="203299"/>
                  </a:lnTo>
                  <a:lnTo>
                    <a:pt x="168964" y="56108"/>
                  </a:lnTo>
                  <a:lnTo>
                    <a:pt x="191735" y="56108"/>
                  </a:lnTo>
                  <a:lnTo>
                    <a:pt x="191735" y="77390"/>
                  </a:lnTo>
                  <a:lnTo>
                    <a:pt x="215017" y="77390"/>
                  </a:lnTo>
                  <a:lnTo>
                    <a:pt x="210189" y="79771"/>
                  </a:lnTo>
                  <a:lnTo>
                    <a:pt x="201954" y="84335"/>
                  </a:lnTo>
                  <a:lnTo>
                    <a:pt x="195802" y="89644"/>
                  </a:lnTo>
                  <a:lnTo>
                    <a:pt x="191735" y="95696"/>
                  </a:lnTo>
                  <a:lnTo>
                    <a:pt x="191735" y="203299"/>
                  </a:lnTo>
                  <a:close/>
                </a:path>
                <a:path w="466725" h="207645">
                  <a:moveTo>
                    <a:pt x="291152" y="203299"/>
                  </a:moveTo>
                  <a:lnTo>
                    <a:pt x="268232" y="203299"/>
                  </a:lnTo>
                  <a:lnTo>
                    <a:pt x="268232" y="107007"/>
                  </a:lnTo>
                  <a:lnTo>
                    <a:pt x="267665" y="98021"/>
                  </a:lnTo>
                  <a:lnTo>
                    <a:pt x="245263" y="72777"/>
                  </a:lnTo>
                  <a:lnTo>
                    <a:pt x="284421" y="72777"/>
                  </a:lnTo>
                  <a:lnTo>
                    <a:pt x="288212" y="79176"/>
                  </a:lnTo>
                  <a:lnTo>
                    <a:pt x="291152" y="100012"/>
                  </a:lnTo>
                  <a:lnTo>
                    <a:pt x="291152" y="203299"/>
                  </a:lnTo>
                  <a:close/>
                </a:path>
                <a:path w="466725" h="207645">
                  <a:moveTo>
                    <a:pt x="466390" y="78283"/>
                  </a:moveTo>
                  <a:lnTo>
                    <a:pt x="443470" y="78283"/>
                  </a:lnTo>
                  <a:lnTo>
                    <a:pt x="443470" y="0"/>
                  </a:lnTo>
                  <a:lnTo>
                    <a:pt x="466390" y="0"/>
                  </a:lnTo>
                  <a:lnTo>
                    <a:pt x="466390" y="78283"/>
                  </a:lnTo>
                  <a:close/>
                </a:path>
                <a:path w="466725" h="207645">
                  <a:moveTo>
                    <a:pt x="393910" y="207019"/>
                  </a:moveTo>
                  <a:lnTo>
                    <a:pt x="356015" y="195216"/>
                  </a:lnTo>
                  <a:lnTo>
                    <a:pt x="332779" y="161404"/>
                  </a:lnTo>
                  <a:lnTo>
                    <a:pt x="328277" y="129778"/>
                  </a:lnTo>
                  <a:lnTo>
                    <a:pt x="329412" y="113034"/>
                  </a:lnTo>
                  <a:lnTo>
                    <a:pt x="346434" y="73521"/>
                  </a:lnTo>
                  <a:lnTo>
                    <a:pt x="379948" y="53708"/>
                  </a:lnTo>
                  <a:lnTo>
                    <a:pt x="393910" y="52387"/>
                  </a:lnTo>
                  <a:lnTo>
                    <a:pt x="401231" y="52815"/>
                  </a:lnTo>
                  <a:lnTo>
                    <a:pt x="438819" y="72516"/>
                  </a:lnTo>
                  <a:lnTo>
                    <a:pt x="439029" y="72777"/>
                  </a:lnTo>
                  <a:lnTo>
                    <a:pt x="399268" y="72777"/>
                  </a:lnTo>
                  <a:lnTo>
                    <a:pt x="389148" y="73753"/>
                  </a:lnTo>
                  <a:lnTo>
                    <a:pt x="355326" y="106486"/>
                  </a:lnTo>
                  <a:lnTo>
                    <a:pt x="352090" y="129778"/>
                  </a:lnTo>
                  <a:lnTo>
                    <a:pt x="352889" y="141833"/>
                  </a:lnTo>
                  <a:lnTo>
                    <a:pt x="371837" y="177691"/>
                  </a:lnTo>
                  <a:lnTo>
                    <a:pt x="399268" y="186481"/>
                  </a:lnTo>
                  <a:lnTo>
                    <a:pt x="439309" y="186481"/>
                  </a:lnTo>
                  <a:lnTo>
                    <a:pt x="439079" y="186760"/>
                  </a:lnTo>
                  <a:lnTo>
                    <a:pt x="401491" y="206573"/>
                  </a:lnTo>
                  <a:lnTo>
                    <a:pt x="393910" y="207019"/>
                  </a:lnTo>
                  <a:close/>
                </a:path>
                <a:path w="466725" h="207645">
                  <a:moveTo>
                    <a:pt x="439309" y="186481"/>
                  </a:moveTo>
                  <a:lnTo>
                    <a:pt x="399268" y="186481"/>
                  </a:lnTo>
                  <a:lnTo>
                    <a:pt x="406077" y="186063"/>
                  </a:lnTo>
                  <a:lnTo>
                    <a:pt x="412662" y="184807"/>
                  </a:lnTo>
                  <a:lnTo>
                    <a:pt x="443470" y="163413"/>
                  </a:lnTo>
                  <a:lnTo>
                    <a:pt x="443470" y="96589"/>
                  </a:lnTo>
                  <a:lnTo>
                    <a:pt x="406077" y="73223"/>
                  </a:lnTo>
                  <a:lnTo>
                    <a:pt x="399268" y="72777"/>
                  </a:lnTo>
                  <a:lnTo>
                    <a:pt x="439029" y="72777"/>
                  </a:lnTo>
                  <a:lnTo>
                    <a:pt x="443470" y="78283"/>
                  </a:lnTo>
                  <a:lnTo>
                    <a:pt x="466390" y="78283"/>
                  </a:lnTo>
                  <a:lnTo>
                    <a:pt x="466390" y="181421"/>
                  </a:lnTo>
                  <a:lnTo>
                    <a:pt x="443470" y="181421"/>
                  </a:lnTo>
                  <a:lnTo>
                    <a:pt x="439309" y="186481"/>
                  </a:lnTo>
                  <a:close/>
                </a:path>
                <a:path w="466725" h="207645">
                  <a:moveTo>
                    <a:pt x="466390" y="203299"/>
                  </a:moveTo>
                  <a:lnTo>
                    <a:pt x="443470" y="203299"/>
                  </a:lnTo>
                  <a:lnTo>
                    <a:pt x="443470" y="181421"/>
                  </a:lnTo>
                  <a:lnTo>
                    <a:pt x="466390" y="181421"/>
                  </a:lnTo>
                  <a:lnTo>
                    <a:pt x="466390" y="203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1230" y="3821620"/>
              <a:ext cx="1538938" cy="21803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0935" y="1013603"/>
            <a:ext cx="5741586" cy="31551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93254" y="1566053"/>
            <a:ext cx="2517807" cy="31551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690900" y="633300"/>
            <a:ext cx="5713095" cy="149860"/>
          </a:xfrm>
          <a:custGeom>
            <a:avLst/>
            <a:gdLst/>
            <a:ahLst/>
            <a:cxnLst/>
            <a:rect l="l" t="t" r="r" b="b"/>
            <a:pathLst>
              <a:path w="5713095" h="149859">
                <a:moveTo>
                  <a:pt x="57128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5712899" y="0"/>
                </a:lnTo>
                <a:lnTo>
                  <a:pt x="57128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600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264" y="987953"/>
            <a:ext cx="2851785" cy="315595"/>
          </a:xfrm>
          <a:custGeom>
            <a:avLst/>
            <a:gdLst/>
            <a:ahLst/>
            <a:cxnLst/>
            <a:rect l="l" t="t" r="r" b="b"/>
            <a:pathLst>
              <a:path w="2851785" h="315594">
                <a:moveTo>
                  <a:pt x="89148" y="310008"/>
                </a:moveTo>
                <a:lnTo>
                  <a:pt x="0" y="310008"/>
                </a:lnTo>
                <a:lnTo>
                  <a:pt x="114746" y="5060"/>
                </a:lnTo>
                <a:lnTo>
                  <a:pt x="213568" y="5060"/>
                </a:lnTo>
                <a:lnTo>
                  <a:pt x="242914" y="82748"/>
                </a:lnTo>
                <a:lnTo>
                  <a:pt x="164157" y="82748"/>
                </a:lnTo>
                <a:lnTo>
                  <a:pt x="125313" y="197494"/>
                </a:lnTo>
                <a:lnTo>
                  <a:pt x="286259" y="197494"/>
                </a:lnTo>
                <a:lnTo>
                  <a:pt x="312176" y="266104"/>
                </a:lnTo>
                <a:lnTo>
                  <a:pt x="104328" y="266104"/>
                </a:lnTo>
                <a:lnTo>
                  <a:pt x="89148" y="310008"/>
                </a:lnTo>
                <a:close/>
              </a:path>
              <a:path w="2851785" h="315594">
                <a:moveTo>
                  <a:pt x="286259" y="197494"/>
                </a:moveTo>
                <a:lnTo>
                  <a:pt x="203001" y="197494"/>
                </a:lnTo>
                <a:lnTo>
                  <a:pt x="164157" y="82748"/>
                </a:lnTo>
                <a:lnTo>
                  <a:pt x="242914" y="82748"/>
                </a:lnTo>
                <a:lnTo>
                  <a:pt x="286259" y="197494"/>
                </a:lnTo>
                <a:close/>
              </a:path>
              <a:path w="2851785" h="315594">
                <a:moveTo>
                  <a:pt x="328761" y="310008"/>
                </a:moveTo>
                <a:lnTo>
                  <a:pt x="239613" y="310008"/>
                </a:lnTo>
                <a:lnTo>
                  <a:pt x="224581" y="266104"/>
                </a:lnTo>
                <a:lnTo>
                  <a:pt x="312176" y="266104"/>
                </a:lnTo>
                <a:lnTo>
                  <a:pt x="328761" y="310008"/>
                </a:lnTo>
                <a:close/>
              </a:path>
              <a:path w="2851785" h="315594">
                <a:moveTo>
                  <a:pt x="479701" y="310008"/>
                </a:moveTo>
                <a:lnTo>
                  <a:pt x="351113" y="310008"/>
                </a:lnTo>
                <a:lnTo>
                  <a:pt x="351113" y="5060"/>
                </a:lnTo>
                <a:lnTo>
                  <a:pt x="479105" y="5060"/>
                </a:lnTo>
                <a:lnTo>
                  <a:pt x="530005" y="11003"/>
                </a:lnTo>
                <a:lnTo>
                  <a:pt x="573611" y="28351"/>
                </a:lnTo>
                <a:lnTo>
                  <a:pt x="607972" y="56043"/>
                </a:lnTo>
                <a:lnTo>
                  <a:pt x="621100" y="73669"/>
                </a:lnTo>
                <a:lnTo>
                  <a:pt x="429843" y="73669"/>
                </a:lnTo>
                <a:lnTo>
                  <a:pt x="429843" y="241399"/>
                </a:lnTo>
                <a:lnTo>
                  <a:pt x="620790" y="241399"/>
                </a:lnTo>
                <a:lnTo>
                  <a:pt x="617143" y="247129"/>
                </a:lnTo>
                <a:lnTo>
                  <a:pt x="586113" y="278466"/>
                </a:lnTo>
                <a:lnTo>
                  <a:pt x="545483" y="299591"/>
                </a:lnTo>
                <a:lnTo>
                  <a:pt x="497151" y="309357"/>
                </a:lnTo>
                <a:lnTo>
                  <a:pt x="479701" y="310008"/>
                </a:lnTo>
                <a:close/>
              </a:path>
              <a:path w="2851785" h="315594">
                <a:moveTo>
                  <a:pt x="855478" y="310008"/>
                </a:moveTo>
                <a:lnTo>
                  <a:pt x="756656" y="310008"/>
                </a:lnTo>
                <a:lnTo>
                  <a:pt x="641910" y="5060"/>
                </a:lnTo>
                <a:lnTo>
                  <a:pt x="731058" y="5060"/>
                </a:lnTo>
                <a:lnTo>
                  <a:pt x="806067" y="225028"/>
                </a:lnTo>
                <a:lnTo>
                  <a:pt x="887579" y="225028"/>
                </a:lnTo>
                <a:lnTo>
                  <a:pt x="855478" y="310008"/>
                </a:lnTo>
                <a:close/>
              </a:path>
              <a:path w="2851785" h="315594">
                <a:moveTo>
                  <a:pt x="887579" y="225028"/>
                </a:moveTo>
                <a:lnTo>
                  <a:pt x="806067" y="225028"/>
                </a:lnTo>
                <a:lnTo>
                  <a:pt x="881523" y="5060"/>
                </a:lnTo>
                <a:lnTo>
                  <a:pt x="970671" y="5060"/>
                </a:lnTo>
                <a:lnTo>
                  <a:pt x="887579" y="225028"/>
                </a:lnTo>
                <a:close/>
              </a:path>
              <a:path w="2851785" h="315594">
                <a:moveTo>
                  <a:pt x="1029610" y="310008"/>
                </a:moveTo>
                <a:lnTo>
                  <a:pt x="940462" y="310008"/>
                </a:lnTo>
                <a:lnTo>
                  <a:pt x="1055208" y="5060"/>
                </a:lnTo>
                <a:lnTo>
                  <a:pt x="1154030" y="5060"/>
                </a:lnTo>
                <a:lnTo>
                  <a:pt x="1183377" y="82748"/>
                </a:lnTo>
                <a:lnTo>
                  <a:pt x="1104619" y="82748"/>
                </a:lnTo>
                <a:lnTo>
                  <a:pt x="1065775" y="197494"/>
                </a:lnTo>
                <a:lnTo>
                  <a:pt x="1226722" y="197494"/>
                </a:lnTo>
                <a:lnTo>
                  <a:pt x="1252639" y="266104"/>
                </a:lnTo>
                <a:lnTo>
                  <a:pt x="1044790" y="266104"/>
                </a:lnTo>
                <a:lnTo>
                  <a:pt x="1029610" y="310008"/>
                </a:lnTo>
                <a:close/>
              </a:path>
              <a:path w="2851785" h="315594">
                <a:moveTo>
                  <a:pt x="620790" y="241399"/>
                </a:moveTo>
                <a:lnTo>
                  <a:pt x="479105" y="241399"/>
                </a:lnTo>
                <a:lnTo>
                  <a:pt x="488947" y="240971"/>
                </a:lnTo>
                <a:lnTo>
                  <a:pt x="498230" y="239687"/>
                </a:lnTo>
                <a:lnTo>
                  <a:pt x="535939" y="221688"/>
                </a:lnTo>
                <a:lnTo>
                  <a:pt x="557984" y="189607"/>
                </a:lnTo>
                <a:lnTo>
                  <a:pt x="563789" y="157311"/>
                </a:lnTo>
                <a:lnTo>
                  <a:pt x="563454" y="148558"/>
                </a:lnTo>
                <a:lnTo>
                  <a:pt x="551882" y="110207"/>
                </a:lnTo>
                <a:lnTo>
                  <a:pt x="524014" y="83585"/>
                </a:lnTo>
                <a:lnTo>
                  <a:pt x="479701" y="73669"/>
                </a:lnTo>
                <a:lnTo>
                  <a:pt x="621100" y="73669"/>
                </a:lnTo>
                <a:lnTo>
                  <a:pt x="641068" y="123490"/>
                </a:lnTo>
                <a:lnTo>
                  <a:pt x="644156" y="157311"/>
                </a:lnTo>
                <a:lnTo>
                  <a:pt x="643384" y="174696"/>
                </a:lnTo>
                <a:lnTo>
                  <a:pt x="641068" y="191132"/>
                </a:lnTo>
                <a:lnTo>
                  <a:pt x="637207" y="206619"/>
                </a:lnTo>
                <a:lnTo>
                  <a:pt x="631803" y="221158"/>
                </a:lnTo>
                <a:lnTo>
                  <a:pt x="625087" y="234646"/>
                </a:lnTo>
                <a:lnTo>
                  <a:pt x="620790" y="241399"/>
                </a:lnTo>
                <a:close/>
              </a:path>
              <a:path w="2851785" h="315594">
                <a:moveTo>
                  <a:pt x="1226722" y="197494"/>
                </a:moveTo>
                <a:lnTo>
                  <a:pt x="1143463" y="197494"/>
                </a:lnTo>
                <a:lnTo>
                  <a:pt x="1104619" y="82748"/>
                </a:lnTo>
                <a:lnTo>
                  <a:pt x="1183377" y="82748"/>
                </a:lnTo>
                <a:lnTo>
                  <a:pt x="1226722" y="197494"/>
                </a:lnTo>
                <a:close/>
              </a:path>
              <a:path w="2851785" h="315594">
                <a:moveTo>
                  <a:pt x="1269223" y="310008"/>
                </a:moveTo>
                <a:lnTo>
                  <a:pt x="1180075" y="310008"/>
                </a:lnTo>
                <a:lnTo>
                  <a:pt x="1165044" y="266104"/>
                </a:lnTo>
                <a:lnTo>
                  <a:pt x="1252639" y="266104"/>
                </a:lnTo>
                <a:lnTo>
                  <a:pt x="1269223" y="310008"/>
                </a:lnTo>
                <a:close/>
              </a:path>
              <a:path w="2851785" h="315594">
                <a:moveTo>
                  <a:pt x="1370306" y="310008"/>
                </a:moveTo>
                <a:lnTo>
                  <a:pt x="1291576" y="310008"/>
                </a:lnTo>
                <a:lnTo>
                  <a:pt x="1291576" y="5060"/>
                </a:lnTo>
                <a:lnTo>
                  <a:pt x="1372538" y="5060"/>
                </a:lnTo>
                <a:lnTo>
                  <a:pt x="1467129" y="133498"/>
                </a:lnTo>
                <a:lnTo>
                  <a:pt x="1370306" y="133498"/>
                </a:lnTo>
                <a:lnTo>
                  <a:pt x="1370306" y="310008"/>
                </a:lnTo>
                <a:close/>
              </a:path>
              <a:path w="2851785" h="315594">
                <a:moveTo>
                  <a:pt x="1575093" y="172789"/>
                </a:moveTo>
                <a:lnTo>
                  <a:pt x="1496065" y="172789"/>
                </a:lnTo>
                <a:lnTo>
                  <a:pt x="1496065" y="5060"/>
                </a:lnTo>
                <a:lnTo>
                  <a:pt x="1575093" y="5060"/>
                </a:lnTo>
                <a:lnTo>
                  <a:pt x="1575093" y="172789"/>
                </a:lnTo>
                <a:close/>
              </a:path>
              <a:path w="2851785" h="315594">
                <a:moveTo>
                  <a:pt x="1575093" y="310008"/>
                </a:moveTo>
                <a:lnTo>
                  <a:pt x="1499191" y="310008"/>
                </a:lnTo>
                <a:lnTo>
                  <a:pt x="1370306" y="133498"/>
                </a:lnTo>
                <a:lnTo>
                  <a:pt x="1467129" y="133498"/>
                </a:lnTo>
                <a:lnTo>
                  <a:pt x="1496065" y="172789"/>
                </a:lnTo>
                <a:lnTo>
                  <a:pt x="1575093" y="172789"/>
                </a:lnTo>
                <a:lnTo>
                  <a:pt x="1575093" y="310008"/>
                </a:lnTo>
                <a:close/>
              </a:path>
              <a:path w="2851785" h="315594">
                <a:moveTo>
                  <a:pt x="2324460" y="315515"/>
                </a:moveTo>
                <a:lnTo>
                  <a:pt x="2275403" y="309320"/>
                </a:lnTo>
                <a:lnTo>
                  <a:pt x="2232112" y="291107"/>
                </a:lnTo>
                <a:lnTo>
                  <a:pt x="2197193" y="262151"/>
                </a:lnTo>
                <a:lnTo>
                  <a:pt x="2172358" y="223391"/>
                </a:lnTo>
                <a:lnTo>
                  <a:pt x="2160219" y="175589"/>
                </a:lnTo>
                <a:lnTo>
                  <a:pt x="2159410" y="157757"/>
                </a:lnTo>
                <a:lnTo>
                  <a:pt x="2160219" y="140112"/>
                </a:lnTo>
                <a:lnTo>
                  <a:pt x="2172358" y="92422"/>
                </a:lnTo>
                <a:lnTo>
                  <a:pt x="2197193" y="53382"/>
                </a:lnTo>
                <a:lnTo>
                  <a:pt x="2232112" y="24407"/>
                </a:lnTo>
                <a:lnTo>
                  <a:pt x="2275403" y="6194"/>
                </a:lnTo>
                <a:lnTo>
                  <a:pt x="2324460" y="0"/>
                </a:lnTo>
                <a:lnTo>
                  <a:pt x="2336943" y="390"/>
                </a:lnTo>
                <a:lnTo>
                  <a:pt x="2380577" y="9562"/>
                </a:lnTo>
                <a:lnTo>
                  <a:pt x="2414836" y="27961"/>
                </a:lnTo>
                <a:lnTo>
                  <a:pt x="2445904" y="60126"/>
                </a:lnTo>
                <a:lnTo>
                  <a:pt x="2451975" y="69502"/>
                </a:lnTo>
                <a:lnTo>
                  <a:pt x="2324460" y="69502"/>
                </a:lnTo>
                <a:lnTo>
                  <a:pt x="2315279" y="69930"/>
                </a:lnTo>
                <a:lnTo>
                  <a:pt x="2275607" y="84459"/>
                </a:lnTo>
                <a:lnTo>
                  <a:pt x="2248883" y="115304"/>
                </a:lnTo>
                <a:lnTo>
                  <a:pt x="2239330" y="157757"/>
                </a:lnTo>
                <a:lnTo>
                  <a:pt x="2239712" y="166966"/>
                </a:lnTo>
                <a:lnTo>
                  <a:pt x="2252985" y="207503"/>
                </a:lnTo>
                <a:lnTo>
                  <a:pt x="2282593" y="235427"/>
                </a:lnTo>
                <a:lnTo>
                  <a:pt x="2324460" y="246012"/>
                </a:lnTo>
                <a:lnTo>
                  <a:pt x="2459298" y="246012"/>
                </a:lnTo>
                <a:lnTo>
                  <a:pt x="2459298" y="256133"/>
                </a:lnTo>
                <a:lnTo>
                  <a:pt x="2417385" y="290847"/>
                </a:lnTo>
                <a:lnTo>
                  <a:pt x="2365388" y="311534"/>
                </a:lnTo>
                <a:lnTo>
                  <a:pt x="2345556" y="314520"/>
                </a:lnTo>
                <a:lnTo>
                  <a:pt x="2324460" y="315515"/>
                </a:lnTo>
                <a:close/>
              </a:path>
              <a:path w="2851785" h="315594">
                <a:moveTo>
                  <a:pt x="1861778" y="73669"/>
                </a:moveTo>
                <a:lnTo>
                  <a:pt x="1612640" y="73669"/>
                </a:lnTo>
                <a:lnTo>
                  <a:pt x="1612640" y="5060"/>
                </a:lnTo>
                <a:lnTo>
                  <a:pt x="1861778" y="5060"/>
                </a:lnTo>
                <a:lnTo>
                  <a:pt x="1861778" y="73669"/>
                </a:lnTo>
                <a:close/>
              </a:path>
              <a:path w="2851785" h="315594">
                <a:moveTo>
                  <a:pt x="1927553" y="310008"/>
                </a:moveTo>
                <a:lnTo>
                  <a:pt x="1838405" y="310008"/>
                </a:lnTo>
                <a:lnTo>
                  <a:pt x="1953151" y="5060"/>
                </a:lnTo>
                <a:lnTo>
                  <a:pt x="2051973" y="5060"/>
                </a:lnTo>
                <a:lnTo>
                  <a:pt x="2081319" y="82748"/>
                </a:lnTo>
                <a:lnTo>
                  <a:pt x="2002562" y="82748"/>
                </a:lnTo>
                <a:lnTo>
                  <a:pt x="1963718" y="197494"/>
                </a:lnTo>
                <a:lnTo>
                  <a:pt x="2124664" y="197494"/>
                </a:lnTo>
                <a:lnTo>
                  <a:pt x="2150581" y="266104"/>
                </a:lnTo>
                <a:lnTo>
                  <a:pt x="1942733" y="266104"/>
                </a:lnTo>
                <a:lnTo>
                  <a:pt x="1927553" y="310008"/>
                </a:lnTo>
                <a:close/>
              </a:path>
              <a:path w="2851785" h="315594">
                <a:moveTo>
                  <a:pt x="2388903" y="108346"/>
                </a:moveTo>
                <a:lnTo>
                  <a:pt x="2354765" y="76200"/>
                </a:lnTo>
                <a:lnTo>
                  <a:pt x="2324460" y="69502"/>
                </a:lnTo>
                <a:lnTo>
                  <a:pt x="2451975" y="69502"/>
                </a:lnTo>
                <a:lnTo>
                  <a:pt x="2454685" y="74116"/>
                </a:lnTo>
                <a:lnTo>
                  <a:pt x="2388903" y="108346"/>
                </a:lnTo>
                <a:close/>
              </a:path>
              <a:path w="2851785" h="315594">
                <a:moveTo>
                  <a:pt x="1776649" y="310008"/>
                </a:moveTo>
                <a:lnTo>
                  <a:pt x="1698067" y="310008"/>
                </a:lnTo>
                <a:lnTo>
                  <a:pt x="1698067" y="73669"/>
                </a:lnTo>
                <a:lnTo>
                  <a:pt x="1776649" y="73669"/>
                </a:lnTo>
                <a:lnTo>
                  <a:pt x="1776649" y="310008"/>
                </a:lnTo>
                <a:close/>
              </a:path>
              <a:path w="2851785" h="315594">
                <a:moveTo>
                  <a:pt x="2124664" y="197494"/>
                </a:moveTo>
                <a:lnTo>
                  <a:pt x="2041406" y="197494"/>
                </a:lnTo>
                <a:lnTo>
                  <a:pt x="2002562" y="82748"/>
                </a:lnTo>
                <a:lnTo>
                  <a:pt x="2081319" y="82748"/>
                </a:lnTo>
                <a:lnTo>
                  <a:pt x="2124664" y="197494"/>
                </a:lnTo>
                <a:close/>
              </a:path>
              <a:path w="2851785" h="315594">
                <a:moveTo>
                  <a:pt x="2459298" y="246012"/>
                </a:moveTo>
                <a:lnTo>
                  <a:pt x="2324460" y="246012"/>
                </a:lnTo>
                <a:lnTo>
                  <a:pt x="2332850" y="245659"/>
                </a:lnTo>
                <a:lnTo>
                  <a:pt x="2341054" y="244599"/>
                </a:lnTo>
                <a:lnTo>
                  <a:pt x="2380717" y="227707"/>
                </a:lnTo>
                <a:lnTo>
                  <a:pt x="2380717" y="203894"/>
                </a:lnTo>
                <a:lnTo>
                  <a:pt x="2312107" y="203894"/>
                </a:lnTo>
                <a:lnTo>
                  <a:pt x="2312107" y="134838"/>
                </a:lnTo>
                <a:lnTo>
                  <a:pt x="2459298" y="134838"/>
                </a:lnTo>
                <a:lnTo>
                  <a:pt x="2459298" y="246012"/>
                </a:lnTo>
                <a:close/>
              </a:path>
              <a:path w="2851785" h="315594">
                <a:moveTo>
                  <a:pt x="2167166" y="310008"/>
                </a:moveTo>
                <a:lnTo>
                  <a:pt x="2078018" y="310008"/>
                </a:lnTo>
                <a:lnTo>
                  <a:pt x="2062986" y="266104"/>
                </a:lnTo>
                <a:lnTo>
                  <a:pt x="2150581" y="266104"/>
                </a:lnTo>
                <a:lnTo>
                  <a:pt x="2167166" y="310008"/>
                </a:lnTo>
                <a:close/>
              </a:path>
              <a:path w="2851785" h="315594">
                <a:moveTo>
                  <a:pt x="2729133" y="310008"/>
                </a:moveTo>
                <a:lnTo>
                  <a:pt x="2505444" y="310008"/>
                </a:lnTo>
                <a:lnTo>
                  <a:pt x="2505444" y="5060"/>
                </a:lnTo>
                <a:lnTo>
                  <a:pt x="2729133" y="5060"/>
                </a:lnTo>
                <a:lnTo>
                  <a:pt x="2729133" y="73669"/>
                </a:lnTo>
                <a:lnTo>
                  <a:pt x="2584174" y="73669"/>
                </a:lnTo>
                <a:lnTo>
                  <a:pt x="2584174" y="121146"/>
                </a:lnTo>
                <a:lnTo>
                  <a:pt x="2725859" y="121146"/>
                </a:lnTo>
                <a:lnTo>
                  <a:pt x="2725859" y="189755"/>
                </a:lnTo>
                <a:lnTo>
                  <a:pt x="2584174" y="189755"/>
                </a:lnTo>
                <a:lnTo>
                  <a:pt x="2584174" y="241399"/>
                </a:lnTo>
                <a:lnTo>
                  <a:pt x="2729133" y="241399"/>
                </a:lnTo>
                <a:lnTo>
                  <a:pt x="2729133" y="310008"/>
                </a:lnTo>
                <a:close/>
              </a:path>
              <a:path w="2851785" h="315594">
                <a:moveTo>
                  <a:pt x="2814423" y="171896"/>
                </a:moveTo>
                <a:lnTo>
                  <a:pt x="2802815" y="171896"/>
                </a:lnTo>
                <a:lnTo>
                  <a:pt x="2797308" y="170755"/>
                </a:lnTo>
                <a:lnTo>
                  <a:pt x="2766798" y="140245"/>
                </a:lnTo>
                <a:lnTo>
                  <a:pt x="2765657" y="134739"/>
                </a:lnTo>
                <a:lnTo>
                  <a:pt x="2765657" y="123130"/>
                </a:lnTo>
                <a:lnTo>
                  <a:pt x="2797308" y="87163"/>
                </a:lnTo>
                <a:lnTo>
                  <a:pt x="2802815" y="86022"/>
                </a:lnTo>
                <a:lnTo>
                  <a:pt x="2814423" y="86022"/>
                </a:lnTo>
                <a:lnTo>
                  <a:pt x="2850390" y="117673"/>
                </a:lnTo>
                <a:lnTo>
                  <a:pt x="2851531" y="123130"/>
                </a:lnTo>
                <a:lnTo>
                  <a:pt x="2851531" y="134739"/>
                </a:lnTo>
                <a:lnTo>
                  <a:pt x="2819880" y="170755"/>
                </a:lnTo>
                <a:lnTo>
                  <a:pt x="2814423" y="171896"/>
                </a:lnTo>
                <a:close/>
              </a:path>
              <a:path w="2851785" h="315594">
                <a:moveTo>
                  <a:pt x="2814423" y="315515"/>
                </a:moveTo>
                <a:lnTo>
                  <a:pt x="2802815" y="315515"/>
                </a:lnTo>
                <a:lnTo>
                  <a:pt x="2797308" y="314374"/>
                </a:lnTo>
                <a:lnTo>
                  <a:pt x="2766798" y="283765"/>
                </a:lnTo>
                <a:lnTo>
                  <a:pt x="2765657" y="278259"/>
                </a:lnTo>
                <a:lnTo>
                  <a:pt x="2765657" y="266749"/>
                </a:lnTo>
                <a:lnTo>
                  <a:pt x="2766798" y="261292"/>
                </a:lnTo>
                <a:lnTo>
                  <a:pt x="2769080" y="256133"/>
                </a:lnTo>
                <a:lnTo>
                  <a:pt x="2771362" y="250874"/>
                </a:lnTo>
                <a:lnTo>
                  <a:pt x="2802815" y="229492"/>
                </a:lnTo>
                <a:lnTo>
                  <a:pt x="2814423" y="229492"/>
                </a:lnTo>
                <a:lnTo>
                  <a:pt x="2848108" y="256133"/>
                </a:lnTo>
                <a:lnTo>
                  <a:pt x="2850390" y="261292"/>
                </a:lnTo>
                <a:lnTo>
                  <a:pt x="2851531" y="266749"/>
                </a:lnTo>
                <a:lnTo>
                  <a:pt x="2851531" y="278259"/>
                </a:lnTo>
                <a:lnTo>
                  <a:pt x="2850390" y="283765"/>
                </a:lnTo>
                <a:lnTo>
                  <a:pt x="2819880" y="314374"/>
                </a:lnTo>
                <a:lnTo>
                  <a:pt x="2814423" y="315515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445" y="1540403"/>
            <a:ext cx="2842895" cy="315595"/>
          </a:xfrm>
          <a:custGeom>
            <a:avLst/>
            <a:gdLst/>
            <a:ahLst/>
            <a:cxnLst/>
            <a:rect l="l" t="t" r="r" b="b"/>
            <a:pathLst>
              <a:path w="2842895" h="315594">
                <a:moveTo>
                  <a:pt x="249138" y="73669"/>
                </a:moveTo>
                <a:lnTo>
                  <a:pt x="0" y="73669"/>
                </a:lnTo>
                <a:lnTo>
                  <a:pt x="0" y="5060"/>
                </a:lnTo>
                <a:lnTo>
                  <a:pt x="249138" y="5060"/>
                </a:lnTo>
                <a:lnTo>
                  <a:pt x="249138" y="73669"/>
                </a:lnTo>
                <a:close/>
              </a:path>
              <a:path w="2842895" h="315594">
                <a:moveTo>
                  <a:pt x="164008" y="310008"/>
                </a:moveTo>
                <a:lnTo>
                  <a:pt x="85427" y="310008"/>
                </a:lnTo>
                <a:lnTo>
                  <a:pt x="85427" y="73669"/>
                </a:lnTo>
                <a:lnTo>
                  <a:pt x="164008" y="73669"/>
                </a:lnTo>
                <a:lnTo>
                  <a:pt x="164008" y="310008"/>
                </a:lnTo>
                <a:close/>
              </a:path>
              <a:path w="2842895" h="315594">
                <a:moveTo>
                  <a:pt x="424283" y="315515"/>
                </a:moveTo>
                <a:lnTo>
                  <a:pt x="374472" y="308985"/>
                </a:lnTo>
                <a:lnTo>
                  <a:pt x="331526" y="289917"/>
                </a:lnTo>
                <a:lnTo>
                  <a:pt x="297258" y="260532"/>
                </a:lnTo>
                <a:lnTo>
                  <a:pt x="273371" y="221605"/>
                </a:lnTo>
                <a:lnTo>
                  <a:pt x="261791" y="174752"/>
                </a:lnTo>
                <a:lnTo>
                  <a:pt x="261018" y="157757"/>
                </a:lnTo>
                <a:lnTo>
                  <a:pt x="261791" y="140772"/>
                </a:lnTo>
                <a:lnTo>
                  <a:pt x="273371" y="94059"/>
                </a:lnTo>
                <a:lnTo>
                  <a:pt x="297258" y="55075"/>
                </a:lnTo>
                <a:lnTo>
                  <a:pt x="331526" y="25672"/>
                </a:lnTo>
                <a:lnTo>
                  <a:pt x="374472" y="6613"/>
                </a:lnTo>
                <a:lnTo>
                  <a:pt x="424283" y="0"/>
                </a:lnTo>
                <a:lnTo>
                  <a:pt x="441324" y="734"/>
                </a:lnTo>
                <a:lnTo>
                  <a:pt x="488874" y="11757"/>
                </a:lnTo>
                <a:lnTo>
                  <a:pt x="529142" y="34360"/>
                </a:lnTo>
                <a:lnTo>
                  <a:pt x="559903" y="67009"/>
                </a:lnTo>
                <a:lnTo>
                  <a:pt x="561425" y="69502"/>
                </a:lnTo>
                <a:lnTo>
                  <a:pt x="424283" y="69502"/>
                </a:lnTo>
                <a:lnTo>
                  <a:pt x="414925" y="69930"/>
                </a:lnTo>
                <a:lnTo>
                  <a:pt x="375542" y="84459"/>
                </a:lnTo>
                <a:lnTo>
                  <a:pt x="350167" y="115304"/>
                </a:lnTo>
                <a:lnTo>
                  <a:pt x="340939" y="157757"/>
                </a:lnTo>
                <a:lnTo>
                  <a:pt x="341311" y="166966"/>
                </a:lnTo>
                <a:lnTo>
                  <a:pt x="354036" y="207503"/>
                </a:lnTo>
                <a:lnTo>
                  <a:pt x="382369" y="235427"/>
                </a:lnTo>
                <a:lnTo>
                  <a:pt x="424283" y="246012"/>
                </a:lnTo>
                <a:lnTo>
                  <a:pt x="561472" y="246012"/>
                </a:lnTo>
                <a:lnTo>
                  <a:pt x="559903" y="248580"/>
                </a:lnTo>
                <a:lnTo>
                  <a:pt x="529142" y="281247"/>
                </a:lnTo>
                <a:lnTo>
                  <a:pt x="488874" y="303907"/>
                </a:lnTo>
                <a:lnTo>
                  <a:pt x="441324" y="314790"/>
                </a:lnTo>
                <a:lnTo>
                  <a:pt x="424283" y="315515"/>
                </a:lnTo>
                <a:close/>
              </a:path>
              <a:path w="2842895" h="315594">
                <a:moveTo>
                  <a:pt x="561472" y="246012"/>
                </a:moveTo>
                <a:lnTo>
                  <a:pt x="424283" y="246012"/>
                </a:lnTo>
                <a:lnTo>
                  <a:pt x="433436" y="245585"/>
                </a:lnTo>
                <a:lnTo>
                  <a:pt x="442142" y="244301"/>
                </a:lnTo>
                <a:lnTo>
                  <a:pt x="478614" y="226051"/>
                </a:lnTo>
                <a:lnTo>
                  <a:pt x="501078" y="192583"/>
                </a:lnTo>
                <a:lnTo>
                  <a:pt x="507031" y="157757"/>
                </a:lnTo>
                <a:lnTo>
                  <a:pt x="506659" y="148558"/>
                </a:lnTo>
                <a:lnTo>
                  <a:pt x="493897" y="108049"/>
                </a:lnTo>
                <a:lnTo>
                  <a:pt x="465592" y="80088"/>
                </a:lnTo>
                <a:lnTo>
                  <a:pt x="424283" y="69502"/>
                </a:lnTo>
                <a:lnTo>
                  <a:pt x="561425" y="69502"/>
                </a:lnTo>
                <a:lnTo>
                  <a:pt x="580004" y="108923"/>
                </a:lnTo>
                <a:lnTo>
                  <a:pt x="586952" y="157757"/>
                </a:lnTo>
                <a:lnTo>
                  <a:pt x="586180" y="174752"/>
                </a:lnTo>
                <a:lnTo>
                  <a:pt x="583864" y="191058"/>
                </a:lnTo>
                <a:lnTo>
                  <a:pt x="580004" y="206675"/>
                </a:lnTo>
                <a:lnTo>
                  <a:pt x="574599" y="221605"/>
                </a:lnTo>
                <a:lnTo>
                  <a:pt x="567837" y="235604"/>
                </a:lnTo>
                <a:lnTo>
                  <a:pt x="561472" y="246012"/>
                </a:lnTo>
                <a:close/>
              </a:path>
              <a:path w="2842895" h="315594">
                <a:moveTo>
                  <a:pt x="705443" y="310008"/>
                </a:moveTo>
                <a:lnTo>
                  <a:pt x="626713" y="310008"/>
                </a:lnTo>
                <a:lnTo>
                  <a:pt x="626713" y="5060"/>
                </a:lnTo>
                <a:lnTo>
                  <a:pt x="705443" y="5060"/>
                </a:lnTo>
                <a:lnTo>
                  <a:pt x="705443" y="130373"/>
                </a:lnTo>
                <a:lnTo>
                  <a:pt x="791969" y="130373"/>
                </a:lnTo>
                <a:lnTo>
                  <a:pt x="777624" y="147637"/>
                </a:lnTo>
                <a:lnTo>
                  <a:pt x="814249" y="195262"/>
                </a:lnTo>
                <a:lnTo>
                  <a:pt x="725981" y="195262"/>
                </a:lnTo>
                <a:lnTo>
                  <a:pt x="705443" y="220860"/>
                </a:lnTo>
                <a:lnTo>
                  <a:pt x="705443" y="310008"/>
                </a:lnTo>
                <a:close/>
              </a:path>
              <a:path w="2842895" h="315594">
                <a:moveTo>
                  <a:pt x="791969" y="130373"/>
                </a:moveTo>
                <a:lnTo>
                  <a:pt x="705443" y="130373"/>
                </a:lnTo>
                <a:lnTo>
                  <a:pt x="799056" y="5060"/>
                </a:lnTo>
                <a:lnTo>
                  <a:pt x="896091" y="5060"/>
                </a:lnTo>
                <a:lnTo>
                  <a:pt x="791969" y="130373"/>
                </a:lnTo>
                <a:close/>
              </a:path>
              <a:path w="2842895" h="315594">
                <a:moveTo>
                  <a:pt x="902491" y="310008"/>
                </a:moveTo>
                <a:lnTo>
                  <a:pt x="806050" y="310008"/>
                </a:lnTo>
                <a:lnTo>
                  <a:pt x="725981" y="195262"/>
                </a:lnTo>
                <a:lnTo>
                  <a:pt x="814249" y="195262"/>
                </a:lnTo>
                <a:lnTo>
                  <a:pt x="902491" y="310008"/>
                </a:lnTo>
                <a:close/>
              </a:path>
              <a:path w="2842895" h="315594">
                <a:moveTo>
                  <a:pt x="1149411" y="310008"/>
                </a:moveTo>
                <a:lnTo>
                  <a:pt x="925722" y="310008"/>
                </a:lnTo>
                <a:lnTo>
                  <a:pt x="925722" y="5060"/>
                </a:lnTo>
                <a:lnTo>
                  <a:pt x="1149411" y="5060"/>
                </a:lnTo>
                <a:lnTo>
                  <a:pt x="1149411" y="73669"/>
                </a:lnTo>
                <a:lnTo>
                  <a:pt x="1004452" y="73669"/>
                </a:lnTo>
                <a:lnTo>
                  <a:pt x="1004452" y="121146"/>
                </a:lnTo>
                <a:lnTo>
                  <a:pt x="1146136" y="121146"/>
                </a:lnTo>
                <a:lnTo>
                  <a:pt x="1146136" y="189755"/>
                </a:lnTo>
                <a:lnTo>
                  <a:pt x="1004452" y="189755"/>
                </a:lnTo>
                <a:lnTo>
                  <a:pt x="1004452" y="241399"/>
                </a:lnTo>
                <a:lnTo>
                  <a:pt x="1149411" y="241399"/>
                </a:lnTo>
                <a:lnTo>
                  <a:pt x="1149411" y="310008"/>
                </a:lnTo>
                <a:close/>
              </a:path>
              <a:path w="2842895" h="315594">
                <a:moveTo>
                  <a:pt x="1273743" y="310008"/>
                </a:moveTo>
                <a:lnTo>
                  <a:pt x="1195013" y="310008"/>
                </a:lnTo>
                <a:lnTo>
                  <a:pt x="1195013" y="5060"/>
                </a:lnTo>
                <a:lnTo>
                  <a:pt x="1275976" y="5060"/>
                </a:lnTo>
                <a:lnTo>
                  <a:pt x="1370567" y="133498"/>
                </a:lnTo>
                <a:lnTo>
                  <a:pt x="1273743" y="133498"/>
                </a:lnTo>
                <a:lnTo>
                  <a:pt x="1273743" y="310008"/>
                </a:lnTo>
                <a:close/>
              </a:path>
              <a:path w="2842895" h="315594">
                <a:moveTo>
                  <a:pt x="1478531" y="172789"/>
                </a:moveTo>
                <a:lnTo>
                  <a:pt x="1399503" y="172789"/>
                </a:lnTo>
                <a:lnTo>
                  <a:pt x="1399503" y="5060"/>
                </a:lnTo>
                <a:lnTo>
                  <a:pt x="1478531" y="5060"/>
                </a:lnTo>
                <a:lnTo>
                  <a:pt x="1478531" y="172789"/>
                </a:lnTo>
                <a:close/>
              </a:path>
              <a:path w="2842895" h="315594">
                <a:moveTo>
                  <a:pt x="1478531" y="310008"/>
                </a:moveTo>
                <a:lnTo>
                  <a:pt x="1402629" y="310008"/>
                </a:lnTo>
                <a:lnTo>
                  <a:pt x="1273743" y="133498"/>
                </a:lnTo>
                <a:lnTo>
                  <a:pt x="1370567" y="133498"/>
                </a:lnTo>
                <a:lnTo>
                  <a:pt x="1399503" y="172789"/>
                </a:lnTo>
                <a:lnTo>
                  <a:pt x="1478531" y="172789"/>
                </a:lnTo>
                <a:lnTo>
                  <a:pt x="1478531" y="310008"/>
                </a:lnTo>
                <a:close/>
              </a:path>
              <a:path w="2842895" h="315594">
                <a:moveTo>
                  <a:pt x="1768082" y="248245"/>
                </a:moveTo>
                <a:lnTo>
                  <a:pt x="1650470" y="248245"/>
                </a:lnTo>
                <a:lnTo>
                  <a:pt x="1660171" y="247808"/>
                </a:lnTo>
                <a:lnTo>
                  <a:pt x="1668738" y="246496"/>
                </a:lnTo>
                <a:lnTo>
                  <a:pt x="1676170" y="244310"/>
                </a:lnTo>
                <a:lnTo>
                  <a:pt x="1682468" y="241250"/>
                </a:lnTo>
                <a:lnTo>
                  <a:pt x="1690108" y="236487"/>
                </a:lnTo>
                <a:lnTo>
                  <a:pt x="1693928" y="230435"/>
                </a:lnTo>
                <a:lnTo>
                  <a:pt x="1693833" y="216033"/>
                </a:lnTo>
                <a:lnTo>
                  <a:pt x="1658330" y="200443"/>
                </a:lnTo>
                <a:lnTo>
                  <a:pt x="1607458" y="188714"/>
                </a:lnTo>
                <a:lnTo>
                  <a:pt x="1596426" y="185718"/>
                </a:lnTo>
                <a:lnTo>
                  <a:pt x="1556587" y="167199"/>
                </a:lnTo>
                <a:lnTo>
                  <a:pt x="1528189" y="134875"/>
                </a:lnTo>
                <a:lnTo>
                  <a:pt x="1521065" y="96043"/>
                </a:lnTo>
                <a:lnTo>
                  <a:pt x="1521492" y="87920"/>
                </a:lnTo>
                <a:lnTo>
                  <a:pt x="1538923" y="44090"/>
                </a:lnTo>
                <a:lnTo>
                  <a:pt x="1569917" y="17822"/>
                </a:lnTo>
                <a:lnTo>
                  <a:pt x="1615086" y="2455"/>
                </a:lnTo>
                <a:lnTo>
                  <a:pt x="1642731" y="446"/>
                </a:lnTo>
                <a:lnTo>
                  <a:pt x="1678375" y="3106"/>
                </a:lnTo>
                <a:lnTo>
                  <a:pt x="1710894" y="11087"/>
                </a:lnTo>
                <a:lnTo>
                  <a:pt x="1740287" y="24389"/>
                </a:lnTo>
                <a:lnTo>
                  <a:pt x="1766556" y="43011"/>
                </a:lnTo>
                <a:lnTo>
                  <a:pt x="1747667" y="67716"/>
                </a:lnTo>
                <a:lnTo>
                  <a:pt x="1634396" y="67716"/>
                </a:lnTo>
                <a:lnTo>
                  <a:pt x="1626294" y="68107"/>
                </a:lnTo>
                <a:lnTo>
                  <a:pt x="1601505" y="83244"/>
                </a:lnTo>
                <a:lnTo>
                  <a:pt x="1601505" y="96043"/>
                </a:lnTo>
                <a:lnTo>
                  <a:pt x="1637103" y="111444"/>
                </a:lnTo>
                <a:lnTo>
                  <a:pt x="1676775" y="120848"/>
                </a:lnTo>
                <a:lnTo>
                  <a:pt x="1687677" y="123527"/>
                </a:lnTo>
                <a:lnTo>
                  <a:pt x="1729051" y="139451"/>
                </a:lnTo>
                <a:lnTo>
                  <a:pt x="1761049" y="167580"/>
                </a:lnTo>
                <a:lnTo>
                  <a:pt x="1773848" y="213568"/>
                </a:lnTo>
                <a:lnTo>
                  <a:pt x="1773318" y="224721"/>
                </a:lnTo>
                <a:lnTo>
                  <a:pt x="1771727" y="235408"/>
                </a:lnTo>
                <a:lnTo>
                  <a:pt x="1769076" y="245631"/>
                </a:lnTo>
                <a:lnTo>
                  <a:pt x="1768082" y="248245"/>
                </a:lnTo>
                <a:close/>
              </a:path>
              <a:path w="2842895" h="315594">
                <a:moveTo>
                  <a:pt x="1723544" y="99268"/>
                </a:moveTo>
                <a:lnTo>
                  <a:pt x="1680831" y="75455"/>
                </a:lnTo>
                <a:lnTo>
                  <a:pt x="1634396" y="67716"/>
                </a:lnTo>
                <a:lnTo>
                  <a:pt x="1747667" y="67716"/>
                </a:lnTo>
                <a:lnTo>
                  <a:pt x="1723544" y="99268"/>
                </a:lnTo>
                <a:close/>
              </a:path>
              <a:path w="2842895" h="315594">
                <a:moveTo>
                  <a:pt x="1646749" y="315515"/>
                </a:moveTo>
                <a:lnTo>
                  <a:pt x="1603626" y="312204"/>
                </a:lnTo>
                <a:lnTo>
                  <a:pt x="1551704" y="295098"/>
                </a:lnTo>
                <a:lnTo>
                  <a:pt x="1511464" y="266997"/>
                </a:lnTo>
                <a:lnTo>
                  <a:pt x="1552987" y="208061"/>
                </a:lnTo>
                <a:lnTo>
                  <a:pt x="1561759" y="216033"/>
                </a:lnTo>
                <a:lnTo>
                  <a:pt x="1571554" y="223428"/>
                </a:lnTo>
                <a:lnTo>
                  <a:pt x="1606993" y="241631"/>
                </a:lnTo>
                <a:lnTo>
                  <a:pt x="1650470" y="248245"/>
                </a:lnTo>
                <a:lnTo>
                  <a:pt x="1768082" y="248245"/>
                </a:lnTo>
                <a:lnTo>
                  <a:pt x="1765365" y="255389"/>
                </a:lnTo>
                <a:lnTo>
                  <a:pt x="1740957" y="287684"/>
                </a:lnTo>
                <a:lnTo>
                  <a:pt x="1701071" y="308223"/>
                </a:lnTo>
                <a:lnTo>
                  <a:pt x="1661641" y="315059"/>
                </a:lnTo>
                <a:lnTo>
                  <a:pt x="1646749" y="315515"/>
                </a:lnTo>
                <a:close/>
              </a:path>
              <a:path w="2842895" h="315594">
                <a:moveTo>
                  <a:pt x="2077021" y="315515"/>
                </a:moveTo>
                <a:lnTo>
                  <a:pt x="2026959" y="309069"/>
                </a:lnTo>
                <a:lnTo>
                  <a:pt x="1983446" y="290289"/>
                </a:lnTo>
                <a:lnTo>
                  <a:pt x="1948806" y="260979"/>
                </a:lnTo>
                <a:lnTo>
                  <a:pt x="1924473" y="222051"/>
                </a:lnTo>
                <a:lnTo>
                  <a:pt x="1912752" y="175003"/>
                </a:lnTo>
                <a:lnTo>
                  <a:pt x="1911971" y="157757"/>
                </a:lnTo>
                <a:lnTo>
                  <a:pt x="1912752" y="140512"/>
                </a:lnTo>
                <a:lnTo>
                  <a:pt x="1924473" y="93464"/>
                </a:lnTo>
                <a:lnTo>
                  <a:pt x="1948806" y="54619"/>
                </a:lnTo>
                <a:lnTo>
                  <a:pt x="1983446" y="25263"/>
                </a:lnTo>
                <a:lnTo>
                  <a:pt x="2026959" y="6446"/>
                </a:lnTo>
                <a:lnTo>
                  <a:pt x="2077021" y="0"/>
                </a:lnTo>
                <a:lnTo>
                  <a:pt x="2090342" y="446"/>
                </a:lnTo>
                <a:lnTo>
                  <a:pt x="2136292" y="10938"/>
                </a:lnTo>
                <a:lnTo>
                  <a:pt x="2171434" y="31895"/>
                </a:lnTo>
                <a:lnTo>
                  <a:pt x="2201442" y="66935"/>
                </a:lnTo>
                <a:lnTo>
                  <a:pt x="2203010" y="69502"/>
                </a:lnTo>
                <a:lnTo>
                  <a:pt x="2077021" y="69502"/>
                </a:lnTo>
                <a:lnTo>
                  <a:pt x="2067841" y="69930"/>
                </a:lnTo>
                <a:lnTo>
                  <a:pt x="2028169" y="84459"/>
                </a:lnTo>
                <a:lnTo>
                  <a:pt x="2001445" y="115304"/>
                </a:lnTo>
                <a:lnTo>
                  <a:pt x="1991892" y="157757"/>
                </a:lnTo>
                <a:lnTo>
                  <a:pt x="1992273" y="166966"/>
                </a:lnTo>
                <a:lnTo>
                  <a:pt x="2005547" y="207503"/>
                </a:lnTo>
                <a:lnTo>
                  <a:pt x="2035154" y="235427"/>
                </a:lnTo>
                <a:lnTo>
                  <a:pt x="2077021" y="246012"/>
                </a:lnTo>
                <a:lnTo>
                  <a:pt x="2203112" y="246012"/>
                </a:lnTo>
                <a:lnTo>
                  <a:pt x="2201739" y="248282"/>
                </a:lnTo>
                <a:lnTo>
                  <a:pt x="2171453" y="283266"/>
                </a:lnTo>
                <a:lnTo>
                  <a:pt x="2136292" y="304307"/>
                </a:lnTo>
                <a:lnTo>
                  <a:pt x="2090342" y="315059"/>
                </a:lnTo>
                <a:lnTo>
                  <a:pt x="2077021" y="315515"/>
                </a:lnTo>
                <a:close/>
              </a:path>
              <a:path w="2842895" h="315594">
                <a:moveTo>
                  <a:pt x="2296878" y="310008"/>
                </a:moveTo>
                <a:lnTo>
                  <a:pt x="2207730" y="310008"/>
                </a:lnTo>
                <a:lnTo>
                  <a:pt x="2322477" y="5060"/>
                </a:lnTo>
                <a:lnTo>
                  <a:pt x="2421298" y="5060"/>
                </a:lnTo>
                <a:lnTo>
                  <a:pt x="2450645" y="82748"/>
                </a:lnTo>
                <a:lnTo>
                  <a:pt x="2371887" y="82748"/>
                </a:lnTo>
                <a:lnTo>
                  <a:pt x="2333043" y="197494"/>
                </a:lnTo>
                <a:lnTo>
                  <a:pt x="2493990" y="197494"/>
                </a:lnTo>
                <a:lnTo>
                  <a:pt x="2519907" y="266104"/>
                </a:lnTo>
                <a:lnTo>
                  <a:pt x="2312059" y="266104"/>
                </a:lnTo>
                <a:lnTo>
                  <a:pt x="2296878" y="310008"/>
                </a:lnTo>
                <a:close/>
              </a:path>
              <a:path w="2842895" h="315594">
                <a:moveTo>
                  <a:pt x="2142357" y="113853"/>
                </a:moveTo>
                <a:lnTo>
                  <a:pt x="2116759" y="82599"/>
                </a:lnTo>
                <a:lnTo>
                  <a:pt x="2111004" y="78432"/>
                </a:lnTo>
                <a:lnTo>
                  <a:pt x="2104753" y="75207"/>
                </a:lnTo>
                <a:lnTo>
                  <a:pt x="2091359" y="70643"/>
                </a:lnTo>
                <a:lnTo>
                  <a:pt x="2084364" y="69502"/>
                </a:lnTo>
                <a:lnTo>
                  <a:pt x="2203010" y="69502"/>
                </a:lnTo>
                <a:lnTo>
                  <a:pt x="2205981" y="74367"/>
                </a:lnTo>
                <a:lnTo>
                  <a:pt x="2210074" y="81855"/>
                </a:lnTo>
                <a:lnTo>
                  <a:pt x="2142357" y="113853"/>
                </a:lnTo>
                <a:close/>
              </a:path>
              <a:path w="2842895" h="315594">
                <a:moveTo>
                  <a:pt x="2493990" y="197494"/>
                </a:moveTo>
                <a:lnTo>
                  <a:pt x="2410731" y="197494"/>
                </a:lnTo>
                <a:lnTo>
                  <a:pt x="2371887" y="82748"/>
                </a:lnTo>
                <a:lnTo>
                  <a:pt x="2450645" y="82748"/>
                </a:lnTo>
                <a:lnTo>
                  <a:pt x="2493990" y="197494"/>
                </a:lnTo>
                <a:close/>
              </a:path>
              <a:path w="2842895" h="315594">
                <a:moveTo>
                  <a:pt x="2203112" y="246012"/>
                </a:moveTo>
                <a:lnTo>
                  <a:pt x="2084364" y="246012"/>
                </a:lnTo>
                <a:lnTo>
                  <a:pt x="2091359" y="244871"/>
                </a:lnTo>
                <a:lnTo>
                  <a:pt x="2104753" y="240307"/>
                </a:lnTo>
                <a:lnTo>
                  <a:pt x="2136553" y="213419"/>
                </a:lnTo>
                <a:lnTo>
                  <a:pt x="2142357" y="201662"/>
                </a:lnTo>
                <a:lnTo>
                  <a:pt x="2210074" y="233660"/>
                </a:lnTo>
                <a:lnTo>
                  <a:pt x="2206167" y="240962"/>
                </a:lnTo>
                <a:lnTo>
                  <a:pt x="2203112" y="246012"/>
                </a:lnTo>
                <a:close/>
              </a:path>
              <a:path w="2842895" h="315594">
                <a:moveTo>
                  <a:pt x="2536491" y="310008"/>
                </a:moveTo>
                <a:lnTo>
                  <a:pt x="2447343" y="310008"/>
                </a:lnTo>
                <a:lnTo>
                  <a:pt x="2432312" y="266104"/>
                </a:lnTo>
                <a:lnTo>
                  <a:pt x="2519907" y="266104"/>
                </a:lnTo>
                <a:lnTo>
                  <a:pt x="2536491" y="310008"/>
                </a:lnTo>
                <a:close/>
              </a:path>
              <a:path w="2842895" h="315594">
                <a:moveTo>
                  <a:pt x="2637574" y="310008"/>
                </a:moveTo>
                <a:lnTo>
                  <a:pt x="2558844" y="310008"/>
                </a:lnTo>
                <a:lnTo>
                  <a:pt x="2558844" y="5060"/>
                </a:lnTo>
                <a:lnTo>
                  <a:pt x="2639806" y="5060"/>
                </a:lnTo>
                <a:lnTo>
                  <a:pt x="2734397" y="133498"/>
                </a:lnTo>
                <a:lnTo>
                  <a:pt x="2637574" y="133498"/>
                </a:lnTo>
                <a:lnTo>
                  <a:pt x="2637574" y="310008"/>
                </a:lnTo>
                <a:close/>
              </a:path>
              <a:path w="2842895" h="315594">
                <a:moveTo>
                  <a:pt x="2842361" y="172789"/>
                </a:moveTo>
                <a:lnTo>
                  <a:pt x="2763334" y="172789"/>
                </a:lnTo>
                <a:lnTo>
                  <a:pt x="2763334" y="5060"/>
                </a:lnTo>
                <a:lnTo>
                  <a:pt x="2842361" y="5060"/>
                </a:lnTo>
                <a:lnTo>
                  <a:pt x="2842361" y="172789"/>
                </a:lnTo>
                <a:close/>
              </a:path>
              <a:path w="2842895" h="315594">
                <a:moveTo>
                  <a:pt x="2842361" y="310008"/>
                </a:moveTo>
                <a:lnTo>
                  <a:pt x="2766459" y="310008"/>
                </a:lnTo>
                <a:lnTo>
                  <a:pt x="2637574" y="133498"/>
                </a:lnTo>
                <a:lnTo>
                  <a:pt x="2734397" y="133498"/>
                </a:lnTo>
                <a:lnTo>
                  <a:pt x="2763334" y="172789"/>
                </a:lnTo>
                <a:lnTo>
                  <a:pt x="2842361" y="172789"/>
                </a:lnTo>
                <a:lnTo>
                  <a:pt x="2842361" y="31000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6709" y="2092853"/>
            <a:ext cx="1859914" cy="315595"/>
          </a:xfrm>
          <a:custGeom>
            <a:avLst/>
            <a:gdLst/>
            <a:ahLst/>
            <a:cxnLst/>
            <a:rect l="l" t="t" r="r" b="b"/>
            <a:pathLst>
              <a:path w="1859914" h="315594">
                <a:moveTo>
                  <a:pt x="178296" y="310008"/>
                </a:moveTo>
                <a:lnTo>
                  <a:pt x="0" y="310008"/>
                </a:lnTo>
                <a:lnTo>
                  <a:pt x="0" y="5060"/>
                </a:lnTo>
                <a:lnTo>
                  <a:pt x="172938" y="5060"/>
                </a:lnTo>
                <a:lnTo>
                  <a:pt x="183756" y="5488"/>
                </a:lnTo>
                <a:lnTo>
                  <a:pt x="227558" y="19794"/>
                </a:lnTo>
                <a:lnTo>
                  <a:pt x="253482" y="47959"/>
                </a:lnTo>
                <a:lnTo>
                  <a:pt x="261093" y="71288"/>
                </a:lnTo>
                <a:lnTo>
                  <a:pt x="78730" y="71288"/>
                </a:lnTo>
                <a:lnTo>
                  <a:pt x="78730" y="122039"/>
                </a:lnTo>
                <a:lnTo>
                  <a:pt x="252111" y="122039"/>
                </a:lnTo>
                <a:lnTo>
                  <a:pt x="246905" y="129629"/>
                </a:lnTo>
                <a:lnTo>
                  <a:pt x="238952" y="137824"/>
                </a:lnTo>
                <a:lnTo>
                  <a:pt x="230125" y="144400"/>
                </a:lnTo>
                <a:lnTo>
                  <a:pt x="220423" y="149358"/>
                </a:lnTo>
                <a:lnTo>
                  <a:pt x="209847" y="152697"/>
                </a:lnTo>
                <a:lnTo>
                  <a:pt x="218082" y="153987"/>
                </a:lnTo>
                <a:lnTo>
                  <a:pt x="251073" y="177551"/>
                </a:lnTo>
                <a:lnTo>
                  <a:pt x="258342" y="188862"/>
                </a:lnTo>
                <a:lnTo>
                  <a:pt x="78730" y="188862"/>
                </a:lnTo>
                <a:lnTo>
                  <a:pt x="78730" y="243780"/>
                </a:lnTo>
                <a:lnTo>
                  <a:pt x="266580" y="243780"/>
                </a:lnTo>
                <a:lnTo>
                  <a:pt x="264941" y="251203"/>
                </a:lnTo>
                <a:lnTo>
                  <a:pt x="245715" y="285303"/>
                </a:lnTo>
                <a:lnTo>
                  <a:pt x="208824" y="306325"/>
                </a:lnTo>
                <a:lnTo>
                  <a:pt x="189179" y="309599"/>
                </a:lnTo>
                <a:lnTo>
                  <a:pt x="178296" y="310008"/>
                </a:lnTo>
                <a:close/>
              </a:path>
              <a:path w="1859914" h="315594">
                <a:moveTo>
                  <a:pt x="252111" y="122039"/>
                </a:moveTo>
                <a:lnTo>
                  <a:pt x="163016" y="122039"/>
                </a:lnTo>
                <a:lnTo>
                  <a:pt x="169465" y="119707"/>
                </a:lnTo>
                <a:lnTo>
                  <a:pt x="179486" y="110281"/>
                </a:lnTo>
                <a:lnTo>
                  <a:pt x="182016" y="104080"/>
                </a:lnTo>
                <a:lnTo>
                  <a:pt x="182016" y="89197"/>
                </a:lnTo>
                <a:lnTo>
                  <a:pt x="179486" y="83194"/>
                </a:lnTo>
                <a:lnTo>
                  <a:pt x="174426" y="78432"/>
                </a:lnTo>
                <a:lnTo>
                  <a:pt x="169465" y="73669"/>
                </a:lnTo>
                <a:lnTo>
                  <a:pt x="163016" y="71288"/>
                </a:lnTo>
                <a:lnTo>
                  <a:pt x="261093" y="71288"/>
                </a:lnTo>
                <a:lnTo>
                  <a:pt x="261742" y="75697"/>
                </a:lnTo>
                <a:lnTo>
                  <a:pt x="262086" y="82748"/>
                </a:lnTo>
                <a:lnTo>
                  <a:pt x="261137" y="96505"/>
                </a:lnTo>
                <a:lnTo>
                  <a:pt x="258291" y="108904"/>
                </a:lnTo>
                <a:lnTo>
                  <a:pt x="253547" y="119946"/>
                </a:lnTo>
                <a:lnTo>
                  <a:pt x="252111" y="122039"/>
                </a:lnTo>
                <a:close/>
              </a:path>
              <a:path w="1859914" h="315594">
                <a:moveTo>
                  <a:pt x="266580" y="243780"/>
                </a:moveTo>
                <a:lnTo>
                  <a:pt x="167183" y="243780"/>
                </a:lnTo>
                <a:lnTo>
                  <a:pt x="174575" y="241250"/>
                </a:lnTo>
                <a:lnTo>
                  <a:pt x="185291" y="231130"/>
                </a:lnTo>
                <a:lnTo>
                  <a:pt x="187969" y="224482"/>
                </a:lnTo>
                <a:lnTo>
                  <a:pt x="187969" y="208607"/>
                </a:lnTo>
                <a:lnTo>
                  <a:pt x="185340" y="202158"/>
                </a:lnTo>
                <a:lnTo>
                  <a:pt x="180082" y="196899"/>
                </a:lnTo>
                <a:lnTo>
                  <a:pt x="174922" y="191541"/>
                </a:lnTo>
                <a:lnTo>
                  <a:pt x="167481" y="188862"/>
                </a:lnTo>
                <a:lnTo>
                  <a:pt x="258342" y="188862"/>
                </a:lnTo>
                <a:lnTo>
                  <a:pt x="268039" y="227260"/>
                </a:lnTo>
                <a:lnTo>
                  <a:pt x="267695" y="235427"/>
                </a:lnTo>
                <a:lnTo>
                  <a:pt x="266662" y="243408"/>
                </a:lnTo>
                <a:lnTo>
                  <a:pt x="266580" y="243780"/>
                </a:lnTo>
                <a:close/>
              </a:path>
              <a:path w="1859914" h="315594">
                <a:moveTo>
                  <a:pt x="534585" y="310008"/>
                </a:moveTo>
                <a:lnTo>
                  <a:pt x="310896" y="310008"/>
                </a:lnTo>
                <a:lnTo>
                  <a:pt x="310896" y="5060"/>
                </a:lnTo>
                <a:lnTo>
                  <a:pt x="534585" y="5060"/>
                </a:lnTo>
                <a:lnTo>
                  <a:pt x="534585" y="73669"/>
                </a:lnTo>
                <a:lnTo>
                  <a:pt x="389626" y="73669"/>
                </a:lnTo>
                <a:lnTo>
                  <a:pt x="389626" y="121146"/>
                </a:lnTo>
                <a:lnTo>
                  <a:pt x="531311" y="121146"/>
                </a:lnTo>
                <a:lnTo>
                  <a:pt x="531311" y="189755"/>
                </a:lnTo>
                <a:lnTo>
                  <a:pt x="389626" y="189755"/>
                </a:lnTo>
                <a:lnTo>
                  <a:pt x="389626" y="241399"/>
                </a:lnTo>
                <a:lnTo>
                  <a:pt x="534585" y="241399"/>
                </a:lnTo>
                <a:lnTo>
                  <a:pt x="534585" y="310008"/>
                </a:lnTo>
                <a:close/>
              </a:path>
              <a:path w="1859914" h="315594">
                <a:moveTo>
                  <a:pt x="931971" y="248245"/>
                </a:moveTo>
                <a:lnTo>
                  <a:pt x="814359" y="248245"/>
                </a:lnTo>
                <a:lnTo>
                  <a:pt x="824060" y="247808"/>
                </a:lnTo>
                <a:lnTo>
                  <a:pt x="832627" y="246496"/>
                </a:lnTo>
                <a:lnTo>
                  <a:pt x="840059" y="244310"/>
                </a:lnTo>
                <a:lnTo>
                  <a:pt x="846357" y="241250"/>
                </a:lnTo>
                <a:lnTo>
                  <a:pt x="853997" y="236487"/>
                </a:lnTo>
                <a:lnTo>
                  <a:pt x="857817" y="230435"/>
                </a:lnTo>
                <a:lnTo>
                  <a:pt x="857722" y="216033"/>
                </a:lnTo>
                <a:lnTo>
                  <a:pt x="822219" y="200443"/>
                </a:lnTo>
                <a:lnTo>
                  <a:pt x="771347" y="188714"/>
                </a:lnTo>
                <a:lnTo>
                  <a:pt x="760315" y="185718"/>
                </a:lnTo>
                <a:lnTo>
                  <a:pt x="720476" y="167199"/>
                </a:lnTo>
                <a:lnTo>
                  <a:pt x="692078" y="134875"/>
                </a:lnTo>
                <a:lnTo>
                  <a:pt x="684954" y="96043"/>
                </a:lnTo>
                <a:lnTo>
                  <a:pt x="685381" y="87920"/>
                </a:lnTo>
                <a:lnTo>
                  <a:pt x="702812" y="44090"/>
                </a:lnTo>
                <a:lnTo>
                  <a:pt x="733805" y="17822"/>
                </a:lnTo>
                <a:lnTo>
                  <a:pt x="778975" y="2455"/>
                </a:lnTo>
                <a:lnTo>
                  <a:pt x="806620" y="446"/>
                </a:lnTo>
                <a:lnTo>
                  <a:pt x="842264" y="3106"/>
                </a:lnTo>
                <a:lnTo>
                  <a:pt x="874783" y="11087"/>
                </a:lnTo>
                <a:lnTo>
                  <a:pt x="904176" y="24389"/>
                </a:lnTo>
                <a:lnTo>
                  <a:pt x="930445" y="43011"/>
                </a:lnTo>
                <a:lnTo>
                  <a:pt x="911556" y="67716"/>
                </a:lnTo>
                <a:lnTo>
                  <a:pt x="798285" y="67716"/>
                </a:lnTo>
                <a:lnTo>
                  <a:pt x="790183" y="68107"/>
                </a:lnTo>
                <a:lnTo>
                  <a:pt x="765394" y="83244"/>
                </a:lnTo>
                <a:lnTo>
                  <a:pt x="765394" y="96043"/>
                </a:lnTo>
                <a:lnTo>
                  <a:pt x="800992" y="111444"/>
                </a:lnTo>
                <a:lnTo>
                  <a:pt x="840664" y="120848"/>
                </a:lnTo>
                <a:lnTo>
                  <a:pt x="851566" y="123527"/>
                </a:lnTo>
                <a:lnTo>
                  <a:pt x="892940" y="139451"/>
                </a:lnTo>
                <a:lnTo>
                  <a:pt x="924938" y="167580"/>
                </a:lnTo>
                <a:lnTo>
                  <a:pt x="937737" y="213568"/>
                </a:lnTo>
                <a:lnTo>
                  <a:pt x="937207" y="224721"/>
                </a:lnTo>
                <a:lnTo>
                  <a:pt x="935616" y="235408"/>
                </a:lnTo>
                <a:lnTo>
                  <a:pt x="932965" y="245631"/>
                </a:lnTo>
                <a:lnTo>
                  <a:pt x="931971" y="248245"/>
                </a:lnTo>
                <a:close/>
              </a:path>
              <a:path w="1859914" h="315594">
                <a:moveTo>
                  <a:pt x="887433" y="99268"/>
                </a:moveTo>
                <a:lnTo>
                  <a:pt x="844720" y="75455"/>
                </a:lnTo>
                <a:lnTo>
                  <a:pt x="798285" y="67716"/>
                </a:lnTo>
                <a:lnTo>
                  <a:pt x="911556" y="67716"/>
                </a:lnTo>
                <a:lnTo>
                  <a:pt x="887433" y="99268"/>
                </a:lnTo>
                <a:close/>
              </a:path>
              <a:path w="1859914" h="315594">
                <a:moveTo>
                  <a:pt x="810638" y="315515"/>
                </a:moveTo>
                <a:lnTo>
                  <a:pt x="767515" y="312204"/>
                </a:lnTo>
                <a:lnTo>
                  <a:pt x="715593" y="295098"/>
                </a:lnTo>
                <a:lnTo>
                  <a:pt x="675353" y="266997"/>
                </a:lnTo>
                <a:lnTo>
                  <a:pt x="716876" y="208061"/>
                </a:lnTo>
                <a:lnTo>
                  <a:pt x="725648" y="216033"/>
                </a:lnTo>
                <a:lnTo>
                  <a:pt x="735443" y="223428"/>
                </a:lnTo>
                <a:lnTo>
                  <a:pt x="770882" y="241631"/>
                </a:lnTo>
                <a:lnTo>
                  <a:pt x="814359" y="248245"/>
                </a:lnTo>
                <a:lnTo>
                  <a:pt x="931971" y="248245"/>
                </a:lnTo>
                <a:lnTo>
                  <a:pt x="929254" y="255389"/>
                </a:lnTo>
                <a:lnTo>
                  <a:pt x="904846" y="287684"/>
                </a:lnTo>
                <a:lnTo>
                  <a:pt x="864960" y="308223"/>
                </a:lnTo>
                <a:lnTo>
                  <a:pt x="825530" y="315059"/>
                </a:lnTo>
                <a:lnTo>
                  <a:pt x="810638" y="315515"/>
                </a:lnTo>
                <a:close/>
              </a:path>
              <a:path w="1859914" h="315594">
                <a:moveTo>
                  <a:pt x="1122081" y="315515"/>
                </a:moveTo>
                <a:lnTo>
                  <a:pt x="1072270" y="308985"/>
                </a:lnTo>
                <a:lnTo>
                  <a:pt x="1029324" y="289917"/>
                </a:lnTo>
                <a:lnTo>
                  <a:pt x="995056" y="260532"/>
                </a:lnTo>
                <a:lnTo>
                  <a:pt x="971169" y="221605"/>
                </a:lnTo>
                <a:lnTo>
                  <a:pt x="959589" y="174752"/>
                </a:lnTo>
                <a:lnTo>
                  <a:pt x="958817" y="157757"/>
                </a:lnTo>
                <a:lnTo>
                  <a:pt x="959589" y="140772"/>
                </a:lnTo>
                <a:lnTo>
                  <a:pt x="971169" y="94059"/>
                </a:lnTo>
                <a:lnTo>
                  <a:pt x="995056" y="55075"/>
                </a:lnTo>
                <a:lnTo>
                  <a:pt x="1029324" y="25672"/>
                </a:lnTo>
                <a:lnTo>
                  <a:pt x="1072270" y="6613"/>
                </a:lnTo>
                <a:lnTo>
                  <a:pt x="1122081" y="0"/>
                </a:lnTo>
                <a:lnTo>
                  <a:pt x="1139122" y="734"/>
                </a:lnTo>
                <a:lnTo>
                  <a:pt x="1186672" y="11757"/>
                </a:lnTo>
                <a:lnTo>
                  <a:pt x="1226940" y="34360"/>
                </a:lnTo>
                <a:lnTo>
                  <a:pt x="1257701" y="67009"/>
                </a:lnTo>
                <a:lnTo>
                  <a:pt x="1259223" y="69502"/>
                </a:lnTo>
                <a:lnTo>
                  <a:pt x="1122081" y="69502"/>
                </a:lnTo>
                <a:lnTo>
                  <a:pt x="1112723" y="69930"/>
                </a:lnTo>
                <a:lnTo>
                  <a:pt x="1073340" y="84459"/>
                </a:lnTo>
                <a:lnTo>
                  <a:pt x="1047965" y="115304"/>
                </a:lnTo>
                <a:lnTo>
                  <a:pt x="1038737" y="157757"/>
                </a:lnTo>
                <a:lnTo>
                  <a:pt x="1039109" y="166966"/>
                </a:lnTo>
                <a:lnTo>
                  <a:pt x="1051834" y="207503"/>
                </a:lnTo>
                <a:lnTo>
                  <a:pt x="1080167" y="235427"/>
                </a:lnTo>
                <a:lnTo>
                  <a:pt x="1122081" y="246012"/>
                </a:lnTo>
                <a:lnTo>
                  <a:pt x="1259271" y="246012"/>
                </a:lnTo>
                <a:lnTo>
                  <a:pt x="1257701" y="248580"/>
                </a:lnTo>
                <a:lnTo>
                  <a:pt x="1226940" y="281247"/>
                </a:lnTo>
                <a:lnTo>
                  <a:pt x="1186672" y="303907"/>
                </a:lnTo>
                <a:lnTo>
                  <a:pt x="1139122" y="314790"/>
                </a:lnTo>
                <a:lnTo>
                  <a:pt x="1122081" y="315515"/>
                </a:lnTo>
                <a:close/>
              </a:path>
              <a:path w="1859914" h="315594">
                <a:moveTo>
                  <a:pt x="1259271" y="246012"/>
                </a:moveTo>
                <a:lnTo>
                  <a:pt x="1122081" y="246012"/>
                </a:lnTo>
                <a:lnTo>
                  <a:pt x="1131234" y="245584"/>
                </a:lnTo>
                <a:lnTo>
                  <a:pt x="1139940" y="244301"/>
                </a:lnTo>
                <a:lnTo>
                  <a:pt x="1176413" y="226051"/>
                </a:lnTo>
                <a:lnTo>
                  <a:pt x="1198876" y="192583"/>
                </a:lnTo>
                <a:lnTo>
                  <a:pt x="1204829" y="157757"/>
                </a:lnTo>
                <a:lnTo>
                  <a:pt x="1204457" y="148558"/>
                </a:lnTo>
                <a:lnTo>
                  <a:pt x="1191695" y="108049"/>
                </a:lnTo>
                <a:lnTo>
                  <a:pt x="1163390" y="80088"/>
                </a:lnTo>
                <a:lnTo>
                  <a:pt x="1122081" y="69502"/>
                </a:lnTo>
                <a:lnTo>
                  <a:pt x="1259223" y="69502"/>
                </a:lnTo>
                <a:lnTo>
                  <a:pt x="1277802" y="108923"/>
                </a:lnTo>
                <a:lnTo>
                  <a:pt x="1284750" y="157757"/>
                </a:lnTo>
                <a:lnTo>
                  <a:pt x="1283978" y="174752"/>
                </a:lnTo>
                <a:lnTo>
                  <a:pt x="1281662" y="191058"/>
                </a:lnTo>
                <a:lnTo>
                  <a:pt x="1277802" y="206675"/>
                </a:lnTo>
                <a:lnTo>
                  <a:pt x="1272397" y="221605"/>
                </a:lnTo>
                <a:lnTo>
                  <a:pt x="1265635" y="235604"/>
                </a:lnTo>
                <a:lnTo>
                  <a:pt x="1259271" y="246012"/>
                </a:lnTo>
                <a:close/>
              </a:path>
              <a:path w="1859914" h="315594">
                <a:moveTo>
                  <a:pt x="1525726" y="310008"/>
                </a:moveTo>
                <a:lnTo>
                  <a:pt x="1324511" y="310008"/>
                </a:lnTo>
                <a:lnTo>
                  <a:pt x="1324511" y="5060"/>
                </a:lnTo>
                <a:lnTo>
                  <a:pt x="1403241" y="5060"/>
                </a:lnTo>
                <a:lnTo>
                  <a:pt x="1403241" y="241399"/>
                </a:lnTo>
                <a:lnTo>
                  <a:pt x="1525726" y="241399"/>
                </a:lnTo>
                <a:lnTo>
                  <a:pt x="1525726" y="310008"/>
                </a:lnTo>
                <a:close/>
              </a:path>
              <a:path w="1859914" h="315594">
                <a:moveTo>
                  <a:pt x="1694957" y="310008"/>
                </a:moveTo>
                <a:lnTo>
                  <a:pt x="1566370" y="310008"/>
                </a:lnTo>
                <a:lnTo>
                  <a:pt x="1566370" y="5060"/>
                </a:lnTo>
                <a:lnTo>
                  <a:pt x="1694362" y="5060"/>
                </a:lnTo>
                <a:lnTo>
                  <a:pt x="1712073" y="5720"/>
                </a:lnTo>
                <a:lnTo>
                  <a:pt x="1760739" y="15626"/>
                </a:lnTo>
                <a:lnTo>
                  <a:pt x="1801370" y="36444"/>
                </a:lnTo>
                <a:lnTo>
                  <a:pt x="1832400" y="67456"/>
                </a:lnTo>
                <a:lnTo>
                  <a:pt x="1836357" y="73669"/>
                </a:lnTo>
                <a:lnTo>
                  <a:pt x="1645100" y="73669"/>
                </a:lnTo>
                <a:lnTo>
                  <a:pt x="1645100" y="241399"/>
                </a:lnTo>
                <a:lnTo>
                  <a:pt x="1836046" y="241399"/>
                </a:lnTo>
                <a:lnTo>
                  <a:pt x="1832400" y="247129"/>
                </a:lnTo>
                <a:lnTo>
                  <a:pt x="1801370" y="278466"/>
                </a:lnTo>
                <a:lnTo>
                  <a:pt x="1760739" y="299590"/>
                </a:lnTo>
                <a:lnTo>
                  <a:pt x="1712408" y="309357"/>
                </a:lnTo>
                <a:lnTo>
                  <a:pt x="1694957" y="310008"/>
                </a:lnTo>
                <a:close/>
              </a:path>
              <a:path w="1859914" h="315594">
                <a:moveTo>
                  <a:pt x="1836046" y="241399"/>
                </a:moveTo>
                <a:lnTo>
                  <a:pt x="1694362" y="241399"/>
                </a:lnTo>
                <a:lnTo>
                  <a:pt x="1704203" y="240971"/>
                </a:lnTo>
                <a:lnTo>
                  <a:pt x="1713487" y="239687"/>
                </a:lnTo>
                <a:lnTo>
                  <a:pt x="1751196" y="221688"/>
                </a:lnTo>
                <a:lnTo>
                  <a:pt x="1773241" y="189607"/>
                </a:lnTo>
                <a:lnTo>
                  <a:pt x="1779045" y="157311"/>
                </a:lnTo>
                <a:lnTo>
                  <a:pt x="1778710" y="148558"/>
                </a:lnTo>
                <a:lnTo>
                  <a:pt x="1767139" y="110207"/>
                </a:lnTo>
                <a:lnTo>
                  <a:pt x="1739271" y="83585"/>
                </a:lnTo>
                <a:lnTo>
                  <a:pt x="1694957" y="73669"/>
                </a:lnTo>
                <a:lnTo>
                  <a:pt x="1836357" y="73669"/>
                </a:lnTo>
                <a:lnTo>
                  <a:pt x="1856324" y="123490"/>
                </a:lnTo>
                <a:lnTo>
                  <a:pt x="1859413" y="157311"/>
                </a:lnTo>
                <a:lnTo>
                  <a:pt x="1858640" y="174696"/>
                </a:lnTo>
                <a:lnTo>
                  <a:pt x="1856324" y="191132"/>
                </a:lnTo>
                <a:lnTo>
                  <a:pt x="1852464" y="206619"/>
                </a:lnTo>
                <a:lnTo>
                  <a:pt x="1847060" y="221158"/>
                </a:lnTo>
                <a:lnTo>
                  <a:pt x="1840344" y="234646"/>
                </a:lnTo>
                <a:lnTo>
                  <a:pt x="1836046" y="241399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8105" y="2624401"/>
            <a:ext cx="1360170" cy="313690"/>
          </a:xfrm>
          <a:custGeom>
            <a:avLst/>
            <a:gdLst/>
            <a:ahLst/>
            <a:cxnLst/>
            <a:rect l="l" t="t" r="r" b="b"/>
            <a:pathLst>
              <a:path w="1360170" h="313689">
                <a:moveTo>
                  <a:pt x="161032" y="245566"/>
                </a:moveTo>
                <a:lnTo>
                  <a:pt x="0" y="245566"/>
                </a:lnTo>
                <a:lnTo>
                  <a:pt x="54173" y="0"/>
                </a:lnTo>
                <a:lnTo>
                  <a:pt x="215056" y="0"/>
                </a:lnTo>
                <a:lnTo>
                  <a:pt x="209252" y="27235"/>
                </a:lnTo>
                <a:lnTo>
                  <a:pt x="78878" y="27235"/>
                </a:lnTo>
                <a:lnTo>
                  <a:pt x="61168" y="106412"/>
                </a:lnTo>
                <a:lnTo>
                  <a:pt x="189011" y="106412"/>
                </a:lnTo>
                <a:lnTo>
                  <a:pt x="183058" y="133647"/>
                </a:lnTo>
                <a:lnTo>
                  <a:pt x="54917" y="133647"/>
                </a:lnTo>
                <a:lnTo>
                  <a:pt x="36165" y="218330"/>
                </a:lnTo>
                <a:lnTo>
                  <a:pt x="166836" y="218330"/>
                </a:lnTo>
                <a:lnTo>
                  <a:pt x="161032" y="245566"/>
                </a:lnTo>
                <a:close/>
              </a:path>
              <a:path w="1360170" h="313689">
                <a:moveTo>
                  <a:pt x="449685" y="250031"/>
                </a:moveTo>
                <a:lnTo>
                  <a:pt x="409947" y="239064"/>
                </a:lnTo>
                <a:lnTo>
                  <a:pt x="385502" y="207243"/>
                </a:lnTo>
                <a:lnTo>
                  <a:pt x="380777" y="176658"/>
                </a:lnTo>
                <a:lnTo>
                  <a:pt x="382433" y="153832"/>
                </a:lnTo>
                <a:lnTo>
                  <a:pt x="395679" y="113648"/>
                </a:lnTo>
                <a:lnTo>
                  <a:pt x="421370" y="81836"/>
                </a:lnTo>
                <a:lnTo>
                  <a:pt x="473944" y="63251"/>
                </a:lnTo>
                <a:lnTo>
                  <a:pt x="484120" y="63810"/>
                </a:lnTo>
                <a:lnTo>
                  <a:pt x="525140" y="82450"/>
                </a:lnTo>
                <a:lnTo>
                  <a:pt x="530254" y="87957"/>
                </a:lnTo>
                <a:lnTo>
                  <a:pt x="477664" y="87957"/>
                </a:lnTo>
                <a:lnTo>
                  <a:pt x="463693" y="89529"/>
                </a:lnTo>
                <a:lnTo>
                  <a:pt x="429146" y="113109"/>
                </a:lnTo>
                <a:lnTo>
                  <a:pt x="411008" y="155385"/>
                </a:lnTo>
                <a:lnTo>
                  <a:pt x="409799" y="171598"/>
                </a:lnTo>
                <a:lnTo>
                  <a:pt x="410645" y="183439"/>
                </a:lnTo>
                <a:lnTo>
                  <a:pt x="430737" y="217289"/>
                </a:lnTo>
                <a:lnTo>
                  <a:pt x="459507" y="225325"/>
                </a:lnTo>
                <a:lnTo>
                  <a:pt x="503209" y="225325"/>
                </a:lnTo>
                <a:lnTo>
                  <a:pt x="495700" y="233204"/>
                </a:lnTo>
                <a:lnTo>
                  <a:pt x="481794" y="242552"/>
                </a:lnTo>
                <a:lnTo>
                  <a:pt x="466456" y="248161"/>
                </a:lnTo>
                <a:lnTo>
                  <a:pt x="449685" y="250031"/>
                </a:lnTo>
                <a:close/>
              </a:path>
              <a:path w="1360170" h="313689">
                <a:moveTo>
                  <a:pt x="217989" y="245566"/>
                </a:moveTo>
                <a:lnTo>
                  <a:pt x="185247" y="245566"/>
                </a:lnTo>
                <a:lnTo>
                  <a:pt x="273204" y="154185"/>
                </a:lnTo>
                <a:lnTo>
                  <a:pt x="228407" y="67716"/>
                </a:lnTo>
                <a:lnTo>
                  <a:pt x="258917" y="67716"/>
                </a:lnTo>
                <a:lnTo>
                  <a:pt x="293147" y="135433"/>
                </a:lnTo>
                <a:lnTo>
                  <a:pt x="325341" y="135433"/>
                </a:lnTo>
                <a:lnTo>
                  <a:pt x="307137" y="154185"/>
                </a:lnTo>
                <a:lnTo>
                  <a:pt x="316965" y="172640"/>
                </a:lnTo>
                <a:lnTo>
                  <a:pt x="287640" y="172640"/>
                </a:lnTo>
                <a:lnTo>
                  <a:pt x="217989" y="245566"/>
                </a:lnTo>
                <a:close/>
              </a:path>
              <a:path w="1360170" h="313689">
                <a:moveTo>
                  <a:pt x="325341" y="135433"/>
                </a:moveTo>
                <a:lnTo>
                  <a:pt x="293147" y="135433"/>
                </a:lnTo>
                <a:lnTo>
                  <a:pt x="357887" y="67716"/>
                </a:lnTo>
                <a:lnTo>
                  <a:pt x="391076" y="67716"/>
                </a:lnTo>
                <a:lnTo>
                  <a:pt x="325341" y="135433"/>
                </a:lnTo>
                <a:close/>
              </a:path>
              <a:path w="1360170" h="313689">
                <a:moveTo>
                  <a:pt x="563435" y="95696"/>
                </a:moveTo>
                <a:lnTo>
                  <a:pt x="535856" y="95696"/>
                </a:lnTo>
                <a:lnTo>
                  <a:pt x="542107" y="67716"/>
                </a:lnTo>
                <a:lnTo>
                  <a:pt x="569640" y="67716"/>
                </a:lnTo>
                <a:lnTo>
                  <a:pt x="563435" y="95696"/>
                </a:lnTo>
                <a:close/>
              </a:path>
              <a:path w="1360170" h="313689">
                <a:moveTo>
                  <a:pt x="503209" y="225325"/>
                </a:moveTo>
                <a:lnTo>
                  <a:pt x="459507" y="225325"/>
                </a:lnTo>
                <a:lnTo>
                  <a:pt x="467702" y="224776"/>
                </a:lnTo>
                <a:lnTo>
                  <a:pt x="475618" y="223130"/>
                </a:lnTo>
                <a:lnTo>
                  <a:pt x="509058" y="201141"/>
                </a:lnTo>
                <a:lnTo>
                  <a:pt x="531391" y="116681"/>
                </a:lnTo>
                <a:lnTo>
                  <a:pt x="527596" y="111007"/>
                </a:lnTo>
                <a:lnTo>
                  <a:pt x="495710" y="90078"/>
                </a:lnTo>
                <a:lnTo>
                  <a:pt x="477664" y="87957"/>
                </a:lnTo>
                <a:lnTo>
                  <a:pt x="530254" y="87957"/>
                </a:lnTo>
                <a:lnTo>
                  <a:pt x="530945" y="88701"/>
                </a:lnTo>
                <a:lnTo>
                  <a:pt x="535856" y="95696"/>
                </a:lnTo>
                <a:lnTo>
                  <a:pt x="563435" y="95696"/>
                </a:lnTo>
                <a:lnTo>
                  <a:pt x="535844" y="220116"/>
                </a:lnTo>
                <a:lnTo>
                  <a:pt x="508174" y="220116"/>
                </a:lnTo>
                <a:lnTo>
                  <a:pt x="503209" y="225325"/>
                </a:lnTo>
                <a:close/>
              </a:path>
              <a:path w="1360170" h="313689">
                <a:moveTo>
                  <a:pt x="355804" y="245566"/>
                </a:moveTo>
                <a:lnTo>
                  <a:pt x="325145" y="245566"/>
                </a:lnTo>
                <a:lnTo>
                  <a:pt x="287640" y="172640"/>
                </a:lnTo>
                <a:lnTo>
                  <a:pt x="316965" y="172640"/>
                </a:lnTo>
                <a:lnTo>
                  <a:pt x="355804" y="245566"/>
                </a:lnTo>
                <a:close/>
              </a:path>
              <a:path w="1360170" h="313689">
                <a:moveTo>
                  <a:pt x="530201" y="245566"/>
                </a:moveTo>
                <a:lnTo>
                  <a:pt x="502667" y="245566"/>
                </a:lnTo>
                <a:lnTo>
                  <a:pt x="508174" y="220116"/>
                </a:lnTo>
                <a:lnTo>
                  <a:pt x="535844" y="220116"/>
                </a:lnTo>
                <a:lnTo>
                  <a:pt x="530201" y="245566"/>
                </a:lnTo>
                <a:close/>
              </a:path>
              <a:path w="1360170" h="313689">
                <a:moveTo>
                  <a:pt x="669668" y="93464"/>
                </a:moveTo>
                <a:lnTo>
                  <a:pt x="646666" y="93464"/>
                </a:lnTo>
                <a:lnTo>
                  <a:pt x="652433" y="87138"/>
                </a:lnTo>
                <a:lnTo>
                  <a:pt x="687966" y="65372"/>
                </a:lnTo>
                <a:lnTo>
                  <a:pt x="702625" y="63251"/>
                </a:lnTo>
                <a:lnTo>
                  <a:pt x="711667" y="63912"/>
                </a:lnTo>
                <a:lnTo>
                  <a:pt x="744818" y="84683"/>
                </a:lnTo>
                <a:lnTo>
                  <a:pt x="746244" y="87957"/>
                </a:lnTo>
                <a:lnTo>
                  <a:pt x="689677" y="87957"/>
                </a:lnTo>
                <a:lnTo>
                  <a:pt x="678143" y="89706"/>
                </a:lnTo>
                <a:lnTo>
                  <a:pt x="669668" y="93464"/>
                </a:lnTo>
                <a:close/>
              </a:path>
              <a:path w="1360170" h="313689">
                <a:moveTo>
                  <a:pt x="770473" y="97184"/>
                </a:moveTo>
                <a:lnTo>
                  <a:pt x="748167" y="97184"/>
                </a:lnTo>
                <a:lnTo>
                  <a:pt x="762305" y="82339"/>
                </a:lnTo>
                <a:lnTo>
                  <a:pt x="777337" y="71735"/>
                </a:lnTo>
                <a:lnTo>
                  <a:pt x="793262" y="65372"/>
                </a:lnTo>
                <a:lnTo>
                  <a:pt x="810079" y="63251"/>
                </a:lnTo>
                <a:lnTo>
                  <a:pt x="819762" y="64014"/>
                </a:lnTo>
                <a:lnTo>
                  <a:pt x="852620" y="87957"/>
                </a:lnTo>
                <a:lnTo>
                  <a:pt x="797578" y="87957"/>
                </a:lnTo>
                <a:lnTo>
                  <a:pt x="791094" y="88487"/>
                </a:lnTo>
                <a:lnTo>
                  <a:pt x="784592" y="90078"/>
                </a:lnTo>
                <a:lnTo>
                  <a:pt x="778072" y="92729"/>
                </a:lnTo>
                <a:lnTo>
                  <a:pt x="771533" y="96440"/>
                </a:lnTo>
                <a:lnTo>
                  <a:pt x="770473" y="97184"/>
                </a:lnTo>
                <a:close/>
              </a:path>
              <a:path w="1360170" h="313689">
                <a:moveTo>
                  <a:pt x="613180" y="245566"/>
                </a:moveTo>
                <a:lnTo>
                  <a:pt x="585498" y="245566"/>
                </a:lnTo>
                <a:lnTo>
                  <a:pt x="624937" y="67716"/>
                </a:lnTo>
                <a:lnTo>
                  <a:pt x="652470" y="67716"/>
                </a:lnTo>
                <a:lnTo>
                  <a:pt x="646666" y="93464"/>
                </a:lnTo>
                <a:lnTo>
                  <a:pt x="669668" y="93464"/>
                </a:lnTo>
                <a:lnTo>
                  <a:pt x="666311" y="94952"/>
                </a:lnTo>
                <a:lnTo>
                  <a:pt x="654182" y="103695"/>
                </a:lnTo>
                <a:lnTo>
                  <a:pt x="641755" y="115937"/>
                </a:lnTo>
                <a:lnTo>
                  <a:pt x="613180" y="245566"/>
                </a:lnTo>
                <a:close/>
              </a:path>
              <a:path w="1360170" h="313689">
                <a:moveTo>
                  <a:pt x="720187" y="245566"/>
                </a:moveTo>
                <a:lnTo>
                  <a:pt x="692654" y="245566"/>
                </a:lnTo>
                <a:lnTo>
                  <a:pt x="719145" y="126206"/>
                </a:lnTo>
                <a:lnTo>
                  <a:pt x="720137" y="121344"/>
                </a:lnTo>
                <a:lnTo>
                  <a:pt x="720634" y="117077"/>
                </a:lnTo>
                <a:lnTo>
                  <a:pt x="720516" y="110588"/>
                </a:lnTo>
                <a:lnTo>
                  <a:pt x="720336" y="106263"/>
                </a:lnTo>
                <a:lnTo>
                  <a:pt x="717657" y="100260"/>
                </a:lnTo>
                <a:lnTo>
                  <a:pt x="712597" y="95398"/>
                </a:lnTo>
                <a:lnTo>
                  <a:pt x="707636" y="90437"/>
                </a:lnTo>
                <a:lnTo>
                  <a:pt x="699996" y="87957"/>
                </a:lnTo>
                <a:lnTo>
                  <a:pt x="746244" y="87957"/>
                </a:lnTo>
                <a:lnTo>
                  <a:pt x="747330" y="90450"/>
                </a:lnTo>
                <a:lnTo>
                  <a:pt x="748167" y="96440"/>
                </a:lnTo>
                <a:lnTo>
                  <a:pt x="748167" y="97184"/>
                </a:lnTo>
                <a:lnTo>
                  <a:pt x="770473" y="97184"/>
                </a:lnTo>
                <a:lnTo>
                  <a:pt x="765263" y="100840"/>
                </a:lnTo>
                <a:lnTo>
                  <a:pt x="759403" y="105556"/>
                </a:lnTo>
                <a:lnTo>
                  <a:pt x="753952" y="110588"/>
                </a:lnTo>
                <a:lnTo>
                  <a:pt x="748911" y="115937"/>
                </a:lnTo>
                <a:lnTo>
                  <a:pt x="720187" y="245566"/>
                </a:lnTo>
                <a:close/>
              </a:path>
              <a:path w="1360170" h="313689">
                <a:moveTo>
                  <a:pt x="827790" y="245566"/>
                </a:moveTo>
                <a:lnTo>
                  <a:pt x="800108" y="245566"/>
                </a:lnTo>
                <a:lnTo>
                  <a:pt x="826302" y="126206"/>
                </a:lnTo>
                <a:lnTo>
                  <a:pt x="827748" y="115937"/>
                </a:lnTo>
                <a:lnTo>
                  <a:pt x="827790" y="106808"/>
                </a:lnTo>
                <a:lnTo>
                  <a:pt x="824764" y="100012"/>
                </a:lnTo>
                <a:lnTo>
                  <a:pt x="818711" y="95250"/>
                </a:lnTo>
                <a:lnTo>
                  <a:pt x="812758" y="90388"/>
                </a:lnTo>
                <a:lnTo>
                  <a:pt x="805714" y="87957"/>
                </a:lnTo>
                <a:lnTo>
                  <a:pt x="852620" y="87957"/>
                </a:lnTo>
                <a:lnTo>
                  <a:pt x="853500" y="89557"/>
                </a:lnTo>
                <a:lnTo>
                  <a:pt x="855983" y="98031"/>
                </a:lnTo>
                <a:lnTo>
                  <a:pt x="856811" y="107453"/>
                </a:lnTo>
                <a:lnTo>
                  <a:pt x="855025" y="122187"/>
                </a:lnTo>
                <a:lnTo>
                  <a:pt x="827790" y="245566"/>
                </a:lnTo>
                <a:close/>
              </a:path>
              <a:path w="1360170" h="313689">
                <a:moveTo>
                  <a:pt x="968920" y="93166"/>
                </a:moveTo>
                <a:lnTo>
                  <a:pt x="944172" y="93166"/>
                </a:lnTo>
                <a:lnTo>
                  <a:pt x="956943" y="80078"/>
                </a:lnTo>
                <a:lnTo>
                  <a:pt x="970998" y="70730"/>
                </a:lnTo>
                <a:lnTo>
                  <a:pt x="986337" y="65121"/>
                </a:lnTo>
                <a:lnTo>
                  <a:pt x="1002959" y="63251"/>
                </a:lnTo>
                <a:lnTo>
                  <a:pt x="1017991" y="64526"/>
                </a:lnTo>
                <a:lnTo>
                  <a:pt x="1031385" y="68349"/>
                </a:lnTo>
                <a:lnTo>
                  <a:pt x="1043143" y="74721"/>
                </a:lnTo>
                <a:lnTo>
                  <a:pt x="1053263" y="83641"/>
                </a:lnTo>
                <a:lnTo>
                  <a:pt x="1056485" y="87957"/>
                </a:lnTo>
                <a:lnTo>
                  <a:pt x="993137" y="87957"/>
                </a:lnTo>
                <a:lnTo>
                  <a:pt x="984811" y="88524"/>
                </a:lnTo>
                <a:lnTo>
                  <a:pt x="976803" y="90226"/>
                </a:lnTo>
                <a:lnTo>
                  <a:pt x="969110" y="93064"/>
                </a:lnTo>
                <a:lnTo>
                  <a:pt x="968920" y="93166"/>
                </a:lnTo>
                <a:close/>
              </a:path>
              <a:path w="1360170" h="313689">
                <a:moveTo>
                  <a:pt x="895505" y="313283"/>
                </a:moveTo>
                <a:lnTo>
                  <a:pt x="867972" y="313283"/>
                </a:lnTo>
                <a:lnTo>
                  <a:pt x="922443" y="67716"/>
                </a:lnTo>
                <a:lnTo>
                  <a:pt x="949976" y="67716"/>
                </a:lnTo>
                <a:lnTo>
                  <a:pt x="944172" y="93166"/>
                </a:lnTo>
                <a:lnTo>
                  <a:pt x="968920" y="93166"/>
                </a:lnTo>
                <a:lnTo>
                  <a:pt x="938665" y="118467"/>
                </a:lnTo>
                <a:lnTo>
                  <a:pt x="921253" y="196601"/>
                </a:lnTo>
                <a:lnTo>
                  <a:pt x="925038" y="202462"/>
                </a:lnTo>
                <a:lnTo>
                  <a:pt x="929699" y="207838"/>
                </a:lnTo>
                <a:lnTo>
                  <a:pt x="935233" y="212731"/>
                </a:lnTo>
                <a:lnTo>
                  <a:pt x="941642" y="217140"/>
                </a:lnTo>
                <a:lnTo>
                  <a:pt x="942549" y="217586"/>
                </a:lnTo>
                <a:lnTo>
                  <a:pt x="916937" y="217586"/>
                </a:lnTo>
                <a:lnTo>
                  <a:pt x="895505" y="313283"/>
                </a:lnTo>
                <a:close/>
              </a:path>
              <a:path w="1360170" h="313689">
                <a:moveTo>
                  <a:pt x="1037035" y="225325"/>
                </a:moveTo>
                <a:lnTo>
                  <a:pt x="974980" y="225325"/>
                </a:lnTo>
                <a:lnTo>
                  <a:pt x="988951" y="223763"/>
                </a:lnTo>
                <a:lnTo>
                  <a:pt x="1001694" y="219075"/>
                </a:lnTo>
                <a:lnTo>
                  <a:pt x="1031962" y="187225"/>
                </a:lnTo>
                <a:lnTo>
                  <a:pt x="1042845" y="141684"/>
                </a:lnTo>
                <a:lnTo>
                  <a:pt x="1041980" y="129852"/>
                </a:lnTo>
                <a:lnTo>
                  <a:pt x="1021572" y="96077"/>
                </a:lnTo>
                <a:lnTo>
                  <a:pt x="993137" y="87957"/>
                </a:lnTo>
                <a:lnTo>
                  <a:pt x="1056485" y="87957"/>
                </a:lnTo>
                <a:lnTo>
                  <a:pt x="1061402" y="94543"/>
                </a:lnTo>
                <a:lnTo>
                  <a:pt x="1067216" y="107007"/>
                </a:lnTo>
                <a:lnTo>
                  <a:pt x="1070704" y="121034"/>
                </a:lnTo>
                <a:lnTo>
                  <a:pt x="1071867" y="136624"/>
                </a:lnTo>
                <a:lnTo>
                  <a:pt x="1070192" y="159460"/>
                </a:lnTo>
                <a:lnTo>
                  <a:pt x="1065169" y="180491"/>
                </a:lnTo>
                <a:lnTo>
                  <a:pt x="1056798" y="199718"/>
                </a:lnTo>
                <a:lnTo>
                  <a:pt x="1045078" y="217140"/>
                </a:lnTo>
                <a:lnTo>
                  <a:pt x="1037035" y="225325"/>
                </a:lnTo>
                <a:close/>
              </a:path>
              <a:path w="1360170" h="313689">
                <a:moveTo>
                  <a:pt x="978700" y="250031"/>
                </a:moveTo>
                <a:lnTo>
                  <a:pt x="934126" y="236422"/>
                </a:lnTo>
                <a:lnTo>
                  <a:pt x="916937" y="217586"/>
                </a:lnTo>
                <a:lnTo>
                  <a:pt x="942549" y="217586"/>
                </a:lnTo>
                <a:lnTo>
                  <a:pt x="948916" y="220721"/>
                </a:lnTo>
                <a:lnTo>
                  <a:pt x="956897" y="223279"/>
                </a:lnTo>
                <a:lnTo>
                  <a:pt x="965585" y="224814"/>
                </a:lnTo>
                <a:lnTo>
                  <a:pt x="974980" y="225325"/>
                </a:lnTo>
                <a:lnTo>
                  <a:pt x="1037035" y="225325"/>
                </a:lnTo>
                <a:lnTo>
                  <a:pt x="1030939" y="231530"/>
                </a:lnTo>
                <a:lnTo>
                  <a:pt x="1015163" y="241808"/>
                </a:lnTo>
                <a:lnTo>
                  <a:pt x="997750" y="247975"/>
                </a:lnTo>
                <a:lnTo>
                  <a:pt x="978700" y="250031"/>
                </a:lnTo>
                <a:close/>
              </a:path>
              <a:path w="1360170" h="313689">
                <a:moveTo>
                  <a:pt x="1121297" y="245566"/>
                </a:moveTo>
                <a:lnTo>
                  <a:pt x="1093615" y="245566"/>
                </a:lnTo>
                <a:lnTo>
                  <a:pt x="1147788" y="0"/>
                </a:lnTo>
                <a:lnTo>
                  <a:pt x="1175321" y="0"/>
                </a:lnTo>
                <a:lnTo>
                  <a:pt x="1121297" y="245566"/>
                </a:lnTo>
                <a:close/>
              </a:path>
              <a:path w="1360170" h="313689">
                <a:moveTo>
                  <a:pt x="1270370" y="250031"/>
                </a:moveTo>
                <a:lnTo>
                  <a:pt x="1219806" y="238143"/>
                </a:lnTo>
                <a:lnTo>
                  <a:pt x="1189333" y="203820"/>
                </a:lnTo>
                <a:lnTo>
                  <a:pt x="1183455" y="171152"/>
                </a:lnTo>
                <a:lnTo>
                  <a:pt x="1185278" y="149525"/>
                </a:lnTo>
                <a:lnTo>
                  <a:pt x="1199863" y="111351"/>
                </a:lnTo>
                <a:lnTo>
                  <a:pt x="1228057" y="80999"/>
                </a:lnTo>
                <a:lnTo>
                  <a:pt x="1263552" y="65223"/>
                </a:lnTo>
                <a:lnTo>
                  <a:pt x="1283616" y="63251"/>
                </a:lnTo>
                <a:lnTo>
                  <a:pt x="1300034" y="64591"/>
                </a:lnTo>
                <a:lnTo>
                  <a:pt x="1314758" y="68609"/>
                </a:lnTo>
                <a:lnTo>
                  <a:pt x="1327790" y="75306"/>
                </a:lnTo>
                <a:lnTo>
                  <a:pt x="1339129" y="84683"/>
                </a:lnTo>
                <a:lnTo>
                  <a:pt x="1340317" y="86171"/>
                </a:lnTo>
                <a:lnTo>
                  <a:pt x="1281086" y="86171"/>
                </a:lnTo>
                <a:lnTo>
                  <a:pt x="1269738" y="87222"/>
                </a:lnTo>
                <a:lnTo>
                  <a:pt x="1230252" y="111890"/>
                </a:lnTo>
                <a:lnTo>
                  <a:pt x="1215155" y="145405"/>
                </a:lnTo>
                <a:lnTo>
                  <a:pt x="1360114" y="145405"/>
                </a:lnTo>
                <a:lnTo>
                  <a:pt x="1360114" y="146595"/>
                </a:lnTo>
                <a:lnTo>
                  <a:pt x="1359171" y="154830"/>
                </a:lnTo>
                <a:lnTo>
                  <a:pt x="1357286" y="165645"/>
                </a:lnTo>
                <a:lnTo>
                  <a:pt x="1212178" y="165645"/>
                </a:lnTo>
                <a:lnTo>
                  <a:pt x="1211732" y="174128"/>
                </a:lnTo>
                <a:lnTo>
                  <a:pt x="1228252" y="212080"/>
                </a:lnTo>
                <a:lnTo>
                  <a:pt x="1272156" y="227111"/>
                </a:lnTo>
                <a:lnTo>
                  <a:pt x="1331651" y="227111"/>
                </a:lnTo>
                <a:lnTo>
                  <a:pt x="1332580" y="229046"/>
                </a:lnTo>
                <a:lnTo>
                  <a:pt x="1295848" y="246850"/>
                </a:lnTo>
                <a:lnTo>
                  <a:pt x="1278956" y="249677"/>
                </a:lnTo>
                <a:lnTo>
                  <a:pt x="1270370" y="250031"/>
                </a:lnTo>
                <a:close/>
              </a:path>
              <a:path w="1360170" h="313689">
                <a:moveTo>
                  <a:pt x="1360114" y="145405"/>
                </a:moveTo>
                <a:lnTo>
                  <a:pt x="1334366" y="145405"/>
                </a:lnTo>
                <a:lnTo>
                  <a:pt x="1335110" y="138410"/>
                </a:lnTo>
                <a:lnTo>
                  <a:pt x="1334245" y="127833"/>
                </a:lnTo>
                <a:lnTo>
                  <a:pt x="1313623" y="94710"/>
                </a:lnTo>
                <a:lnTo>
                  <a:pt x="1281086" y="86171"/>
                </a:lnTo>
                <a:lnTo>
                  <a:pt x="1340317" y="86171"/>
                </a:lnTo>
                <a:lnTo>
                  <a:pt x="1348310" y="96180"/>
                </a:lnTo>
                <a:lnTo>
                  <a:pt x="1354867" y="109388"/>
                </a:lnTo>
                <a:lnTo>
                  <a:pt x="1358802" y="124308"/>
                </a:lnTo>
                <a:lnTo>
                  <a:pt x="1360114" y="140940"/>
                </a:lnTo>
                <a:lnTo>
                  <a:pt x="1360114" y="145405"/>
                </a:lnTo>
                <a:close/>
              </a:path>
              <a:path w="1360170" h="313689">
                <a:moveTo>
                  <a:pt x="1331651" y="227111"/>
                </a:moveTo>
                <a:lnTo>
                  <a:pt x="1272156" y="227111"/>
                </a:lnTo>
                <a:lnTo>
                  <a:pt x="1286407" y="226032"/>
                </a:lnTo>
                <a:lnTo>
                  <a:pt x="1299689" y="222795"/>
                </a:lnTo>
                <a:lnTo>
                  <a:pt x="1312005" y="217400"/>
                </a:lnTo>
                <a:lnTo>
                  <a:pt x="1323353" y="209847"/>
                </a:lnTo>
                <a:lnTo>
                  <a:pt x="1331651" y="227111"/>
                </a:lnTo>
                <a:close/>
              </a:path>
            </a:pathLst>
          </a:custGeom>
          <a:solidFill>
            <a:srgbClr val="C692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6030" y="798213"/>
            <a:ext cx="3174199" cy="1925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8085" y="1129356"/>
            <a:ext cx="1833914" cy="24705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541387" y="1464665"/>
            <a:ext cx="1009015" cy="193040"/>
          </a:xfrm>
          <a:custGeom>
            <a:avLst/>
            <a:gdLst/>
            <a:ahLst/>
            <a:cxnLst/>
            <a:rect l="l" t="t" r="r" b="b"/>
            <a:pathLst>
              <a:path w="1009014" h="193039">
                <a:moveTo>
                  <a:pt x="95845" y="192881"/>
                </a:moveTo>
                <a:lnTo>
                  <a:pt x="58191" y="186109"/>
                </a:lnTo>
                <a:lnTo>
                  <a:pt x="15403" y="151246"/>
                </a:lnTo>
                <a:lnTo>
                  <a:pt x="0" y="96440"/>
                </a:lnTo>
                <a:lnTo>
                  <a:pt x="1711" y="76320"/>
                </a:lnTo>
                <a:lnTo>
                  <a:pt x="27384" y="27235"/>
                </a:lnTo>
                <a:lnTo>
                  <a:pt x="76162" y="1702"/>
                </a:lnTo>
                <a:lnTo>
                  <a:pt x="95845" y="0"/>
                </a:lnTo>
                <a:lnTo>
                  <a:pt x="116885" y="2306"/>
                </a:lnTo>
                <a:lnTo>
                  <a:pt x="135656" y="9227"/>
                </a:lnTo>
                <a:lnTo>
                  <a:pt x="152051" y="20687"/>
                </a:lnTo>
                <a:lnTo>
                  <a:pt x="95845" y="20687"/>
                </a:lnTo>
                <a:lnTo>
                  <a:pt x="80962" y="22035"/>
                </a:lnTo>
                <a:lnTo>
                  <a:pt x="44350" y="42267"/>
                </a:lnTo>
                <a:lnTo>
                  <a:pt x="25235" y="80776"/>
                </a:lnTo>
                <a:lnTo>
                  <a:pt x="23961" y="96440"/>
                </a:lnTo>
                <a:lnTo>
                  <a:pt x="25226" y="112169"/>
                </a:lnTo>
                <a:lnTo>
                  <a:pt x="44234" y="150790"/>
                </a:lnTo>
                <a:lnTo>
                  <a:pt x="80841" y="170854"/>
                </a:lnTo>
                <a:lnTo>
                  <a:pt x="95845" y="172194"/>
                </a:lnTo>
                <a:lnTo>
                  <a:pt x="151994" y="172194"/>
                </a:lnTo>
                <a:lnTo>
                  <a:pt x="135433" y="183653"/>
                </a:lnTo>
                <a:lnTo>
                  <a:pt x="116681" y="190574"/>
                </a:lnTo>
                <a:lnTo>
                  <a:pt x="95845" y="192881"/>
                </a:lnTo>
                <a:close/>
              </a:path>
              <a:path w="1009014" h="193039">
                <a:moveTo>
                  <a:pt x="146893" y="47773"/>
                </a:moveTo>
                <a:lnTo>
                  <a:pt x="111174" y="22621"/>
                </a:lnTo>
                <a:lnTo>
                  <a:pt x="95845" y="20687"/>
                </a:lnTo>
                <a:lnTo>
                  <a:pt x="152051" y="20687"/>
                </a:lnTo>
                <a:lnTo>
                  <a:pt x="166389" y="36909"/>
                </a:lnTo>
                <a:lnTo>
                  <a:pt x="146893" y="47773"/>
                </a:lnTo>
                <a:close/>
              </a:path>
              <a:path w="1009014" h="193039">
                <a:moveTo>
                  <a:pt x="151994" y="172194"/>
                </a:moveTo>
                <a:lnTo>
                  <a:pt x="95845" y="172194"/>
                </a:lnTo>
                <a:lnTo>
                  <a:pt x="103658" y="171719"/>
                </a:lnTo>
                <a:lnTo>
                  <a:pt x="111174" y="170296"/>
                </a:lnTo>
                <a:lnTo>
                  <a:pt x="146893" y="145107"/>
                </a:lnTo>
                <a:lnTo>
                  <a:pt x="166687" y="155971"/>
                </a:lnTo>
                <a:lnTo>
                  <a:pt x="152102" y="172119"/>
                </a:lnTo>
                <a:close/>
              </a:path>
              <a:path w="1009014" h="193039">
                <a:moveTo>
                  <a:pt x="237132" y="76348"/>
                </a:moveTo>
                <a:lnTo>
                  <a:pt x="216522" y="76348"/>
                </a:lnTo>
                <a:lnTo>
                  <a:pt x="226308" y="65605"/>
                </a:lnTo>
                <a:lnTo>
                  <a:pt x="237061" y="57931"/>
                </a:lnTo>
                <a:lnTo>
                  <a:pt x="248781" y="53326"/>
                </a:lnTo>
                <a:lnTo>
                  <a:pt x="261468" y="51792"/>
                </a:lnTo>
                <a:lnTo>
                  <a:pt x="261468" y="72479"/>
                </a:lnTo>
                <a:lnTo>
                  <a:pt x="246734" y="72479"/>
                </a:lnTo>
                <a:lnTo>
                  <a:pt x="239789" y="74761"/>
                </a:lnTo>
                <a:lnTo>
                  <a:pt x="237132" y="76348"/>
                </a:lnTo>
                <a:close/>
              </a:path>
              <a:path w="1009014" h="193039">
                <a:moveTo>
                  <a:pt x="216522" y="189458"/>
                </a:moveTo>
                <a:lnTo>
                  <a:pt x="195538" y="189458"/>
                </a:lnTo>
                <a:lnTo>
                  <a:pt x="195538" y="54471"/>
                </a:lnTo>
                <a:lnTo>
                  <a:pt x="216522" y="54471"/>
                </a:lnTo>
                <a:lnTo>
                  <a:pt x="216522" y="76348"/>
                </a:lnTo>
                <a:lnTo>
                  <a:pt x="237132" y="76348"/>
                </a:lnTo>
                <a:lnTo>
                  <a:pt x="224509" y="83889"/>
                </a:lnTo>
                <a:lnTo>
                  <a:pt x="219300" y="88751"/>
                </a:lnTo>
                <a:lnTo>
                  <a:pt x="216522" y="93910"/>
                </a:lnTo>
                <a:lnTo>
                  <a:pt x="216522" y="189458"/>
                </a:lnTo>
                <a:close/>
              </a:path>
              <a:path w="1009014" h="193039">
                <a:moveTo>
                  <a:pt x="261468" y="73223"/>
                </a:moveTo>
                <a:lnTo>
                  <a:pt x="252985" y="72479"/>
                </a:lnTo>
                <a:lnTo>
                  <a:pt x="261468" y="72479"/>
                </a:lnTo>
                <a:lnTo>
                  <a:pt x="261468" y="73223"/>
                </a:lnTo>
                <a:close/>
              </a:path>
              <a:path w="1009014" h="193039">
                <a:moveTo>
                  <a:pt x="348594" y="192881"/>
                </a:moveTo>
                <a:lnTo>
                  <a:pt x="309192" y="181747"/>
                </a:lnTo>
                <a:lnTo>
                  <a:pt x="284598" y="150316"/>
                </a:lnTo>
                <a:lnTo>
                  <a:pt x="279835" y="121890"/>
                </a:lnTo>
                <a:lnTo>
                  <a:pt x="281017" y="107528"/>
                </a:lnTo>
                <a:lnTo>
                  <a:pt x="298736" y="71586"/>
                </a:lnTo>
                <a:lnTo>
                  <a:pt x="332669" y="52471"/>
                </a:lnTo>
                <a:lnTo>
                  <a:pt x="346361" y="51196"/>
                </a:lnTo>
                <a:lnTo>
                  <a:pt x="360174" y="52452"/>
                </a:lnTo>
                <a:lnTo>
                  <a:pt x="372592" y="56219"/>
                </a:lnTo>
                <a:lnTo>
                  <a:pt x="383615" y="62498"/>
                </a:lnTo>
                <a:lnTo>
                  <a:pt x="390145" y="68460"/>
                </a:lnTo>
                <a:lnTo>
                  <a:pt x="346064" y="68460"/>
                </a:lnTo>
                <a:lnTo>
                  <a:pt x="337078" y="69288"/>
                </a:lnTo>
                <a:lnTo>
                  <a:pt x="305434" y="96180"/>
                </a:lnTo>
                <a:lnTo>
                  <a:pt x="302011" y="113407"/>
                </a:lnTo>
                <a:lnTo>
                  <a:pt x="410364" y="113407"/>
                </a:lnTo>
                <a:lnTo>
                  <a:pt x="410982" y="121890"/>
                </a:lnTo>
                <a:lnTo>
                  <a:pt x="411102" y="128885"/>
                </a:lnTo>
                <a:lnTo>
                  <a:pt x="302011" y="128885"/>
                </a:lnTo>
                <a:lnTo>
                  <a:pt x="303331" y="138744"/>
                </a:lnTo>
                <a:lnTo>
                  <a:pt x="332223" y="172231"/>
                </a:lnTo>
                <a:lnTo>
                  <a:pt x="350529" y="175468"/>
                </a:lnTo>
                <a:lnTo>
                  <a:pt x="398154" y="175468"/>
                </a:lnTo>
                <a:lnTo>
                  <a:pt x="391066" y="181244"/>
                </a:lnTo>
                <a:lnTo>
                  <a:pt x="378434" y="187709"/>
                </a:lnTo>
                <a:lnTo>
                  <a:pt x="364277" y="191588"/>
                </a:lnTo>
                <a:lnTo>
                  <a:pt x="348594" y="192881"/>
                </a:lnTo>
                <a:close/>
              </a:path>
              <a:path w="1009014" h="193039">
                <a:moveTo>
                  <a:pt x="410364" y="113407"/>
                </a:moveTo>
                <a:lnTo>
                  <a:pt x="390563" y="113407"/>
                </a:lnTo>
                <a:lnTo>
                  <a:pt x="389791" y="104449"/>
                </a:lnTo>
                <a:lnTo>
                  <a:pt x="387475" y="96180"/>
                </a:lnTo>
                <a:lnTo>
                  <a:pt x="355496" y="69288"/>
                </a:lnTo>
                <a:lnTo>
                  <a:pt x="346064" y="68460"/>
                </a:lnTo>
                <a:lnTo>
                  <a:pt x="390145" y="68460"/>
                </a:lnTo>
                <a:lnTo>
                  <a:pt x="393242" y="71288"/>
                </a:lnTo>
                <a:lnTo>
                  <a:pt x="401056" y="82087"/>
                </a:lnTo>
                <a:lnTo>
                  <a:pt x="406637" y="94394"/>
                </a:lnTo>
                <a:lnTo>
                  <a:pt x="409985" y="108207"/>
                </a:lnTo>
                <a:lnTo>
                  <a:pt x="410364" y="113407"/>
                </a:lnTo>
                <a:close/>
              </a:path>
              <a:path w="1009014" h="193039">
                <a:moveTo>
                  <a:pt x="398154" y="175468"/>
                </a:moveTo>
                <a:lnTo>
                  <a:pt x="350529" y="175468"/>
                </a:lnTo>
                <a:lnTo>
                  <a:pt x="362342" y="174407"/>
                </a:lnTo>
                <a:lnTo>
                  <a:pt x="373225" y="171226"/>
                </a:lnTo>
                <a:lnTo>
                  <a:pt x="383178" y="165924"/>
                </a:lnTo>
                <a:lnTo>
                  <a:pt x="392200" y="158501"/>
                </a:lnTo>
                <a:lnTo>
                  <a:pt x="402172" y="172194"/>
                </a:lnTo>
                <a:lnTo>
                  <a:pt x="398154" y="175468"/>
                </a:lnTo>
                <a:close/>
              </a:path>
              <a:path w="1009014" h="193039">
                <a:moveTo>
                  <a:pt x="453927" y="88106"/>
                </a:moveTo>
                <a:lnTo>
                  <a:pt x="482502" y="52592"/>
                </a:lnTo>
                <a:lnTo>
                  <a:pt x="497980" y="51196"/>
                </a:lnTo>
                <a:lnTo>
                  <a:pt x="509710" y="51950"/>
                </a:lnTo>
                <a:lnTo>
                  <a:pt x="520044" y="54210"/>
                </a:lnTo>
                <a:lnTo>
                  <a:pt x="528983" y="57977"/>
                </a:lnTo>
                <a:lnTo>
                  <a:pt x="536526" y="63251"/>
                </a:lnTo>
                <a:lnTo>
                  <a:pt x="542100" y="69353"/>
                </a:lnTo>
                <a:lnTo>
                  <a:pt x="495301" y="69353"/>
                </a:lnTo>
                <a:lnTo>
                  <a:pt x="483786" y="70525"/>
                </a:lnTo>
                <a:lnTo>
                  <a:pt x="473051" y="74041"/>
                </a:lnTo>
                <a:lnTo>
                  <a:pt x="463098" y="79902"/>
                </a:lnTo>
                <a:lnTo>
                  <a:pt x="453927" y="88106"/>
                </a:lnTo>
                <a:close/>
              </a:path>
              <a:path w="1009014" h="193039">
                <a:moveTo>
                  <a:pt x="550219" y="122187"/>
                </a:moveTo>
                <a:lnTo>
                  <a:pt x="529383" y="122187"/>
                </a:lnTo>
                <a:lnTo>
                  <a:pt x="529383" y="88651"/>
                </a:lnTo>
                <a:lnTo>
                  <a:pt x="526158" y="81656"/>
                </a:lnTo>
                <a:lnTo>
                  <a:pt x="495301" y="69353"/>
                </a:lnTo>
                <a:lnTo>
                  <a:pt x="542100" y="69353"/>
                </a:lnTo>
                <a:lnTo>
                  <a:pt x="542522" y="69818"/>
                </a:lnTo>
                <a:lnTo>
                  <a:pt x="546796" y="77576"/>
                </a:lnTo>
                <a:lnTo>
                  <a:pt x="549363" y="86552"/>
                </a:lnTo>
                <a:lnTo>
                  <a:pt x="550219" y="96738"/>
                </a:lnTo>
                <a:lnTo>
                  <a:pt x="550219" y="122187"/>
                </a:lnTo>
                <a:close/>
              </a:path>
              <a:path w="1009014" h="193039">
                <a:moveTo>
                  <a:pt x="484586" y="192881"/>
                </a:moveTo>
                <a:lnTo>
                  <a:pt x="444941" y="173226"/>
                </a:lnTo>
                <a:lnTo>
                  <a:pt x="437407" y="148083"/>
                </a:lnTo>
                <a:lnTo>
                  <a:pt x="438235" y="138782"/>
                </a:lnTo>
                <a:lnTo>
                  <a:pt x="465759" y="106858"/>
                </a:lnTo>
                <a:lnTo>
                  <a:pt x="484586" y="103733"/>
                </a:lnTo>
                <a:lnTo>
                  <a:pt x="498324" y="104886"/>
                </a:lnTo>
                <a:lnTo>
                  <a:pt x="510370" y="108346"/>
                </a:lnTo>
                <a:lnTo>
                  <a:pt x="520723" y="114113"/>
                </a:lnTo>
                <a:lnTo>
                  <a:pt x="525711" y="118764"/>
                </a:lnTo>
                <a:lnTo>
                  <a:pt x="482353" y="118764"/>
                </a:lnTo>
                <a:lnTo>
                  <a:pt x="474366" y="121542"/>
                </a:lnTo>
                <a:lnTo>
                  <a:pt x="468214" y="127099"/>
                </a:lnTo>
                <a:lnTo>
                  <a:pt x="462063" y="132556"/>
                </a:lnTo>
                <a:lnTo>
                  <a:pt x="458987" y="139650"/>
                </a:lnTo>
                <a:lnTo>
                  <a:pt x="458987" y="156914"/>
                </a:lnTo>
                <a:lnTo>
                  <a:pt x="462063" y="163959"/>
                </a:lnTo>
                <a:lnTo>
                  <a:pt x="468214" y="169515"/>
                </a:lnTo>
                <a:lnTo>
                  <a:pt x="474366" y="174972"/>
                </a:lnTo>
                <a:lnTo>
                  <a:pt x="482353" y="177700"/>
                </a:lnTo>
                <a:lnTo>
                  <a:pt x="525369" y="177700"/>
                </a:lnTo>
                <a:lnTo>
                  <a:pt x="520165" y="182333"/>
                </a:lnTo>
                <a:lnTo>
                  <a:pt x="509626" y="188193"/>
                </a:lnTo>
                <a:lnTo>
                  <a:pt x="497766" y="191709"/>
                </a:lnTo>
                <a:lnTo>
                  <a:pt x="484586" y="192881"/>
                </a:lnTo>
                <a:close/>
              </a:path>
              <a:path w="1009014" h="193039">
                <a:moveTo>
                  <a:pt x="525369" y="177700"/>
                </a:moveTo>
                <a:lnTo>
                  <a:pt x="492176" y="177700"/>
                </a:lnTo>
                <a:lnTo>
                  <a:pt x="503822" y="176658"/>
                </a:lnTo>
                <a:lnTo>
                  <a:pt x="513905" y="173533"/>
                </a:lnTo>
                <a:lnTo>
                  <a:pt x="522425" y="168324"/>
                </a:lnTo>
                <a:lnTo>
                  <a:pt x="529383" y="161032"/>
                </a:lnTo>
                <a:lnTo>
                  <a:pt x="529383" y="135582"/>
                </a:lnTo>
                <a:lnTo>
                  <a:pt x="522425" y="128224"/>
                </a:lnTo>
                <a:lnTo>
                  <a:pt x="513905" y="122969"/>
                </a:lnTo>
                <a:lnTo>
                  <a:pt x="503821" y="119815"/>
                </a:lnTo>
                <a:lnTo>
                  <a:pt x="492176" y="118764"/>
                </a:lnTo>
                <a:lnTo>
                  <a:pt x="525711" y="118764"/>
                </a:lnTo>
                <a:lnTo>
                  <a:pt x="529383" y="122187"/>
                </a:lnTo>
                <a:lnTo>
                  <a:pt x="550219" y="122187"/>
                </a:lnTo>
                <a:lnTo>
                  <a:pt x="550219" y="174128"/>
                </a:lnTo>
                <a:lnTo>
                  <a:pt x="529383" y="174128"/>
                </a:lnTo>
                <a:lnTo>
                  <a:pt x="525369" y="177700"/>
                </a:lnTo>
                <a:close/>
              </a:path>
              <a:path w="1009014" h="193039">
                <a:moveTo>
                  <a:pt x="550219" y="189458"/>
                </a:moveTo>
                <a:lnTo>
                  <a:pt x="529383" y="189458"/>
                </a:lnTo>
                <a:lnTo>
                  <a:pt x="529383" y="174128"/>
                </a:lnTo>
                <a:lnTo>
                  <a:pt x="550219" y="174128"/>
                </a:lnTo>
                <a:lnTo>
                  <a:pt x="550219" y="189458"/>
                </a:lnTo>
                <a:close/>
              </a:path>
              <a:path w="1009014" h="193039">
                <a:moveTo>
                  <a:pt x="617367" y="54471"/>
                </a:moveTo>
                <a:lnTo>
                  <a:pt x="596382" y="54471"/>
                </a:lnTo>
                <a:lnTo>
                  <a:pt x="596382" y="17710"/>
                </a:lnTo>
                <a:lnTo>
                  <a:pt x="617367" y="17710"/>
                </a:lnTo>
                <a:lnTo>
                  <a:pt x="617367" y="54471"/>
                </a:lnTo>
                <a:close/>
              </a:path>
              <a:path w="1009014" h="193039">
                <a:moveTo>
                  <a:pt x="644751" y="72925"/>
                </a:moveTo>
                <a:lnTo>
                  <a:pt x="574058" y="72925"/>
                </a:lnTo>
                <a:lnTo>
                  <a:pt x="574058" y="54471"/>
                </a:lnTo>
                <a:lnTo>
                  <a:pt x="644751" y="54471"/>
                </a:lnTo>
                <a:lnTo>
                  <a:pt x="644751" y="72925"/>
                </a:lnTo>
                <a:close/>
              </a:path>
              <a:path w="1009014" h="193039">
                <a:moveTo>
                  <a:pt x="626296" y="192881"/>
                </a:moveTo>
                <a:lnTo>
                  <a:pt x="596462" y="161776"/>
                </a:lnTo>
                <a:lnTo>
                  <a:pt x="596382" y="72925"/>
                </a:lnTo>
                <a:lnTo>
                  <a:pt x="617367" y="72925"/>
                </a:lnTo>
                <a:lnTo>
                  <a:pt x="617367" y="161776"/>
                </a:lnTo>
                <a:lnTo>
                  <a:pt x="618458" y="165943"/>
                </a:lnTo>
                <a:lnTo>
                  <a:pt x="620641" y="169217"/>
                </a:lnTo>
                <a:lnTo>
                  <a:pt x="622923" y="172491"/>
                </a:lnTo>
                <a:lnTo>
                  <a:pt x="626396" y="174128"/>
                </a:lnTo>
                <a:lnTo>
                  <a:pt x="647460" y="174128"/>
                </a:lnTo>
                <a:lnTo>
                  <a:pt x="651448" y="184100"/>
                </a:lnTo>
                <a:lnTo>
                  <a:pt x="646639" y="187942"/>
                </a:lnTo>
                <a:lnTo>
                  <a:pt x="640844" y="190686"/>
                </a:lnTo>
                <a:lnTo>
                  <a:pt x="634063" y="192332"/>
                </a:lnTo>
                <a:lnTo>
                  <a:pt x="626296" y="192881"/>
                </a:lnTo>
                <a:close/>
              </a:path>
              <a:path w="1009014" h="193039">
                <a:moveTo>
                  <a:pt x="647460" y="174128"/>
                </a:moveTo>
                <a:lnTo>
                  <a:pt x="636814" y="174128"/>
                </a:lnTo>
                <a:lnTo>
                  <a:pt x="641526" y="172243"/>
                </a:lnTo>
                <a:lnTo>
                  <a:pt x="645198" y="168473"/>
                </a:lnTo>
                <a:lnTo>
                  <a:pt x="647460" y="174128"/>
                </a:lnTo>
                <a:close/>
              </a:path>
              <a:path w="1009014" h="193039">
                <a:moveTo>
                  <a:pt x="735215" y="192881"/>
                </a:moveTo>
                <a:lnTo>
                  <a:pt x="695812" y="181747"/>
                </a:lnTo>
                <a:lnTo>
                  <a:pt x="671218" y="150316"/>
                </a:lnTo>
                <a:lnTo>
                  <a:pt x="666456" y="121890"/>
                </a:lnTo>
                <a:lnTo>
                  <a:pt x="667637" y="107528"/>
                </a:lnTo>
                <a:lnTo>
                  <a:pt x="685357" y="71586"/>
                </a:lnTo>
                <a:lnTo>
                  <a:pt x="719290" y="52471"/>
                </a:lnTo>
                <a:lnTo>
                  <a:pt x="732982" y="51196"/>
                </a:lnTo>
                <a:lnTo>
                  <a:pt x="746795" y="52452"/>
                </a:lnTo>
                <a:lnTo>
                  <a:pt x="759213" y="56219"/>
                </a:lnTo>
                <a:lnTo>
                  <a:pt x="770236" y="62498"/>
                </a:lnTo>
                <a:lnTo>
                  <a:pt x="776766" y="68460"/>
                </a:lnTo>
                <a:lnTo>
                  <a:pt x="732684" y="68460"/>
                </a:lnTo>
                <a:lnTo>
                  <a:pt x="723699" y="69288"/>
                </a:lnTo>
                <a:lnTo>
                  <a:pt x="692054" y="96180"/>
                </a:lnTo>
                <a:lnTo>
                  <a:pt x="688631" y="113407"/>
                </a:lnTo>
                <a:lnTo>
                  <a:pt x="796985" y="113407"/>
                </a:lnTo>
                <a:lnTo>
                  <a:pt x="797603" y="121890"/>
                </a:lnTo>
                <a:lnTo>
                  <a:pt x="797722" y="128885"/>
                </a:lnTo>
                <a:lnTo>
                  <a:pt x="688631" y="128885"/>
                </a:lnTo>
                <a:lnTo>
                  <a:pt x="689952" y="138744"/>
                </a:lnTo>
                <a:lnTo>
                  <a:pt x="718843" y="172231"/>
                </a:lnTo>
                <a:lnTo>
                  <a:pt x="737149" y="175468"/>
                </a:lnTo>
                <a:lnTo>
                  <a:pt x="784775" y="175468"/>
                </a:lnTo>
                <a:lnTo>
                  <a:pt x="777686" y="181244"/>
                </a:lnTo>
                <a:lnTo>
                  <a:pt x="765054" y="187709"/>
                </a:lnTo>
                <a:lnTo>
                  <a:pt x="750897" y="191588"/>
                </a:lnTo>
                <a:lnTo>
                  <a:pt x="735215" y="192881"/>
                </a:lnTo>
                <a:close/>
              </a:path>
              <a:path w="1009014" h="193039">
                <a:moveTo>
                  <a:pt x="796985" y="113407"/>
                </a:moveTo>
                <a:lnTo>
                  <a:pt x="777184" y="113407"/>
                </a:lnTo>
                <a:lnTo>
                  <a:pt x="776412" y="104449"/>
                </a:lnTo>
                <a:lnTo>
                  <a:pt x="774096" y="96180"/>
                </a:lnTo>
                <a:lnTo>
                  <a:pt x="742116" y="69288"/>
                </a:lnTo>
                <a:lnTo>
                  <a:pt x="732684" y="68460"/>
                </a:lnTo>
                <a:lnTo>
                  <a:pt x="776766" y="68460"/>
                </a:lnTo>
                <a:lnTo>
                  <a:pt x="779863" y="71288"/>
                </a:lnTo>
                <a:lnTo>
                  <a:pt x="787676" y="82087"/>
                </a:lnTo>
                <a:lnTo>
                  <a:pt x="793258" y="94394"/>
                </a:lnTo>
                <a:lnTo>
                  <a:pt x="796606" y="108207"/>
                </a:lnTo>
                <a:lnTo>
                  <a:pt x="796985" y="113407"/>
                </a:lnTo>
                <a:close/>
              </a:path>
              <a:path w="1009014" h="193039">
                <a:moveTo>
                  <a:pt x="784775" y="175468"/>
                </a:moveTo>
                <a:lnTo>
                  <a:pt x="737149" y="175468"/>
                </a:lnTo>
                <a:lnTo>
                  <a:pt x="748963" y="174407"/>
                </a:lnTo>
                <a:lnTo>
                  <a:pt x="759846" y="171226"/>
                </a:lnTo>
                <a:lnTo>
                  <a:pt x="769798" y="165924"/>
                </a:lnTo>
                <a:lnTo>
                  <a:pt x="778821" y="158501"/>
                </a:lnTo>
                <a:lnTo>
                  <a:pt x="788793" y="172194"/>
                </a:lnTo>
                <a:lnTo>
                  <a:pt x="784775" y="175468"/>
                </a:lnTo>
                <a:close/>
              </a:path>
              <a:path w="1009014" h="193039">
                <a:moveTo>
                  <a:pt x="912620" y="88106"/>
                </a:moveTo>
                <a:lnTo>
                  <a:pt x="941195" y="52592"/>
                </a:lnTo>
                <a:lnTo>
                  <a:pt x="956673" y="51196"/>
                </a:lnTo>
                <a:lnTo>
                  <a:pt x="968403" y="51950"/>
                </a:lnTo>
                <a:lnTo>
                  <a:pt x="978737" y="54210"/>
                </a:lnTo>
                <a:lnTo>
                  <a:pt x="987676" y="57977"/>
                </a:lnTo>
                <a:lnTo>
                  <a:pt x="995220" y="63251"/>
                </a:lnTo>
                <a:lnTo>
                  <a:pt x="1000794" y="69353"/>
                </a:lnTo>
                <a:lnTo>
                  <a:pt x="953994" y="69353"/>
                </a:lnTo>
                <a:lnTo>
                  <a:pt x="942479" y="70525"/>
                </a:lnTo>
                <a:lnTo>
                  <a:pt x="931744" y="74041"/>
                </a:lnTo>
                <a:lnTo>
                  <a:pt x="921791" y="79902"/>
                </a:lnTo>
                <a:lnTo>
                  <a:pt x="912620" y="88106"/>
                </a:lnTo>
                <a:close/>
              </a:path>
              <a:path w="1009014" h="193039">
                <a:moveTo>
                  <a:pt x="1008912" y="122187"/>
                </a:moveTo>
                <a:lnTo>
                  <a:pt x="988076" y="122187"/>
                </a:lnTo>
                <a:lnTo>
                  <a:pt x="988076" y="88651"/>
                </a:lnTo>
                <a:lnTo>
                  <a:pt x="984851" y="81656"/>
                </a:lnTo>
                <a:lnTo>
                  <a:pt x="953994" y="69353"/>
                </a:lnTo>
                <a:lnTo>
                  <a:pt x="1000794" y="69353"/>
                </a:lnTo>
                <a:lnTo>
                  <a:pt x="1001215" y="69818"/>
                </a:lnTo>
                <a:lnTo>
                  <a:pt x="1005489" y="77576"/>
                </a:lnTo>
                <a:lnTo>
                  <a:pt x="1008056" y="86552"/>
                </a:lnTo>
                <a:lnTo>
                  <a:pt x="1008912" y="96738"/>
                </a:lnTo>
                <a:lnTo>
                  <a:pt x="1008912" y="122187"/>
                </a:lnTo>
                <a:close/>
              </a:path>
              <a:path w="1009014" h="193039">
                <a:moveTo>
                  <a:pt x="943279" y="192881"/>
                </a:moveTo>
                <a:lnTo>
                  <a:pt x="903635" y="173226"/>
                </a:lnTo>
                <a:lnTo>
                  <a:pt x="896100" y="148083"/>
                </a:lnTo>
                <a:lnTo>
                  <a:pt x="896928" y="138782"/>
                </a:lnTo>
                <a:lnTo>
                  <a:pt x="924452" y="106858"/>
                </a:lnTo>
                <a:lnTo>
                  <a:pt x="943279" y="103733"/>
                </a:lnTo>
                <a:lnTo>
                  <a:pt x="957017" y="104886"/>
                </a:lnTo>
                <a:lnTo>
                  <a:pt x="969063" y="108346"/>
                </a:lnTo>
                <a:lnTo>
                  <a:pt x="979416" y="114113"/>
                </a:lnTo>
                <a:lnTo>
                  <a:pt x="984404" y="118764"/>
                </a:lnTo>
                <a:lnTo>
                  <a:pt x="941046" y="118764"/>
                </a:lnTo>
                <a:lnTo>
                  <a:pt x="933059" y="121542"/>
                </a:lnTo>
                <a:lnTo>
                  <a:pt x="926907" y="127099"/>
                </a:lnTo>
                <a:lnTo>
                  <a:pt x="920756" y="132556"/>
                </a:lnTo>
                <a:lnTo>
                  <a:pt x="917680" y="139650"/>
                </a:lnTo>
                <a:lnTo>
                  <a:pt x="917680" y="156914"/>
                </a:lnTo>
                <a:lnTo>
                  <a:pt x="920756" y="163959"/>
                </a:lnTo>
                <a:lnTo>
                  <a:pt x="926907" y="169515"/>
                </a:lnTo>
                <a:lnTo>
                  <a:pt x="933059" y="174972"/>
                </a:lnTo>
                <a:lnTo>
                  <a:pt x="941046" y="177700"/>
                </a:lnTo>
                <a:lnTo>
                  <a:pt x="984063" y="177700"/>
                </a:lnTo>
                <a:lnTo>
                  <a:pt x="978858" y="182333"/>
                </a:lnTo>
                <a:lnTo>
                  <a:pt x="968319" y="188193"/>
                </a:lnTo>
                <a:lnTo>
                  <a:pt x="956459" y="191709"/>
                </a:lnTo>
                <a:lnTo>
                  <a:pt x="943279" y="192881"/>
                </a:lnTo>
                <a:close/>
              </a:path>
              <a:path w="1009014" h="193039">
                <a:moveTo>
                  <a:pt x="984063" y="177700"/>
                </a:moveTo>
                <a:lnTo>
                  <a:pt x="950869" y="177700"/>
                </a:lnTo>
                <a:lnTo>
                  <a:pt x="962515" y="176658"/>
                </a:lnTo>
                <a:lnTo>
                  <a:pt x="972598" y="173533"/>
                </a:lnTo>
                <a:lnTo>
                  <a:pt x="981118" y="168324"/>
                </a:lnTo>
                <a:lnTo>
                  <a:pt x="988076" y="161032"/>
                </a:lnTo>
                <a:lnTo>
                  <a:pt x="988076" y="135582"/>
                </a:lnTo>
                <a:lnTo>
                  <a:pt x="981118" y="128224"/>
                </a:lnTo>
                <a:lnTo>
                  <a:pt x="972598" y="122969"/>
                </a:lnTo>
                <a:lnTo>
                  <a:pt x="962515" y="119815"/>
                </a:lnTo>
                <a:lnTo>
                  <a:pt x="950869" y="118764"/>
                </a:lnTo>
                <a:lnTo>
                  <a:pt x="984404" y="118764"/>
                </a:lnTo>
                <a:lnTo>
                  <a:pt x="988076" y="122187"/>
                </a:lnTo>
                <a:lnTo>
                  <a:pt x="1008912" y="122187"/>
                </a:lnTo>
                <a:lnTo>
                  <a:pt x="1008912" y="174128"/>
                </a:lnTo>
                <a:lnTo>
                  <a:pt x="988076" y="174128"/>
                </a:lnTo>
                <a:lnTo>
                  <a:pt x="984063" y="177700"/>
                </a:lnTo>
                <a:close/>
              </a:path>
              <a:path w="1009014" h="193039">
                <a:moveTo>
                  <a:pt x="1008912" y="189458"/>
                </a:moveTo>
                <a:lnTo>
                  <a:pt x="988076" y="189458"/>
                </a:lnTo>
                <a:lnTo>
                  <a:pt x="988076" y="174128"/>
                </a:lnTo>
                <a:lnTo>
                  <a:pt x="1008912" y="174128"/>
                </a:lnTo>
                <a:lnTo>
                  <a:pt x="1008912" y="189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9188" y="1482376"/>
            <a:ext cx="1823617" cy="17517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559972" y="1515862"/>
            <a:ext cx="499109" cy="142240"/>
          </a:xfrm>
          <a:custGeom>
            <a:avLst/>
            <a:gdLst/>
            <a:ahLst/>
            <a:cxnLst/>
            <a:rect l="l" t="t" r="r" b="b"/>
            <a:pathLst>
              <a:path w="499109" h="142239">
                <a:moveTo>
                  <a:pt x="66823" y="141684"/>
                </a:moveTo>
                <a:lnTo>
                  <a:pt x="28788" y="130466"/>
                </a:lnTo>
                <a:lnTo>
                  <a:pt x="4688" y="98933"/>
                </a:lnTo>
                <a:lnTo>
                  <a:pt x="0" y="70693"/>
                </a:lnTo>
                <a:lnTo>
                  <a:pt x="1172" y="55791"/>
                </a:lnTo>
                <a:lnTo>
                  <a:pt x="18752" y="19794"/>
                </a:lnTo>
                <a:lnTo>
                  <a:pt x="52824" y="1237"/>
                </a:lnTo>
                <a:lnTo>
                  <a:pt x="66823" y="0"/>
                </a:lnTo>
                <a:lnTo>
                  <a:pt x="80813" y="1237"/>
                </a:lnTo>
                <a:lnTo>
                  <a:pt x="93464" y="4948"/>
                </a:lnTo>
                <a:lnTo>
                  <a:pt x="104775" y="11134"/>
                </a:lnTo>
                <a:lnTo>
                  <a:pt x="113547" y="18752"/>
                </a:lnTo>
                <a:lnTo>
                  <a:pt x="66823" y="18752"/>
                </a:lnTo>
                <a:lnTo>
                  <a:pt x="57409" y="19673"/>
                </a:lnTo>
                <a:lnTo>
                  <a:pt x="25040" y="49894"/>
                </a:lnTo>
                <a:lnTo>
                  <a:pt x="21877" y="70693"/>
                </a:lnTo>
                <a:lnTo>
                  <a:pt x="22659" y="81762"/>
                </a:lnTo>
                <a:lnTo>
                  <a:pt x="48815" y="119322"/>
                </a:lnTo>
                <a:lnTo>
                  <a:pt x="66823" y="122932"/>
                </a:lnTo>
                <a:lnTo>
                  <a:pt x="113385" y="122932"/>
                </a:lnTo>
                <a:lnTo>
                  <a:pt x="104775" y="130466"/>
                </a:lnTo>
                <a:lnTo>
                  <a:pt x="93464" y="136698"/>
                </a:lnTo>
                <a:lnTo>
                  <a:pt x="80813" y="140437"/>
                </a:lnTo>
                <a:lnTo>
                  <a:pt x="66823" y="141684"/>
                </a:lnTo>
                <a:close/>
              </a:path>
              <a:path w="499109" h="142239">
                <a:moveTo>
                  <a:pt x="113385" y="122932"/>
                </a:moveTo>
                <a:lnTo>
                  <a:pt x="66823" y="122932"/>
                </a:lnTo>
                <a:lnTo>
                  <a:pt x="76134" y="122020"/>
                </a:lnTo>
                <a:lnTo>
                  <a:pt x="84571" y="119285"/>
                </a:lnTo>
                <a:lnTo>
                  <a:pt x="110681" y="81641"/>
                </a:lnTo>
                <a:lnTo>
                  <a:pt x="111472" y="70693"/>
                </a:lnTo>
                <a:lnTo>
                  <a:pt x="110681" y="59884"/>
                </a:lnTo>
                <a:lnTo>
                  <a:pt x="84571" y="22435"/>
                </a:lnTo>
                <a:lnTo>
                  <a:pt x="66823" y="18752"/>
                </a:lnTo>
                <a:lnTo>
                  <a:pt x="113547" y="18752"/>
                </a:lnTo>
                <a:lnTo>
                  <a:pt x="132326" y="55791"/>
                </a:lnTo>
                <a:lnTo>
                  <a:pt x="133498" y="70693"/>
                </a:lnTo>
                <a:lnTo>
                  <a:pt x="132326" y="85492"/>
                </a:lnTo>
                <a:lnTo>
                  <a:pt x="128810" y="98933"/>
                </a:lnTo>
                <a:lnTo>
                  <a:pt x="122950" y="111016"/>
                </a:lnTo>
                <a:lnTo>
                  <a:pt x="114746" y="121741"/>
                </a:lnTo>
                <a:lnTo>
                  <a:pt x="113385" y="122932"/>
                </a:lnTo>
                <a:close/>
              </a:path>
              <a:path w="499109" h="142239">
                <a:moveTo>
                  <a:pt x="209249" y="22919"/>
                </a:moveTo>
                <a:lnTo>
                  <a:pt x="188661" y="22919"/>
                </a:lnTo>
                <a:lnTo>
                  <a:pt x="193228" y="18091"/>
                </a:lnTo>
                <a:lnTo>
                  <a:pt x="229728" y="399"/>
                </a:lnTo>
                <a:lnTo>
                  <a:pt x="236583" y="0"/>
                </a:lnTo>
                <a:lnTo>
                  <a:pt x="255401" y="2725"/>
                </a:lnTo>
                <a:lnTo>
                  <a:pt x="268842" y="10901"/>
                </a:lnTo>
                <a:lnTo>
                  <a:pt x="273488" y="18752"/>
                </a:lnTo>
                <a:lnTo>
                  <a:pt x="220708" y="18752"/>
                </a:lnTo>
                <a:lnTo>
                  <a:pt x="213019" y="20835"/>
                </a:lnTo>
                <a:lnTo>
                  <a:pt x="209249" y="22919"/>
                </a:lnTo>
                <a:close/>
              </a:path>
              <a:path w="499109" h="142239">
                <a:moveTo>
                  <a:pt x="188661" y="138261"/>
                </a:moveTo>
                <a:lnTo>
                  <a:pt x="167676" y="138261"/>
                </a:lnTo>
                <a:lnTo>
                  <a:pt x="167676" y="3274"/>
                </a:lnTo>
                <a:lnTo>
                  <a:pt x="188661" y="3274"/>
                </a:lnTo>
                <a:lnTo>
                  <a:pt x="188661" y="22919"/>
                </a:lnTo>
                <a:lnTo>
                  <a:pt x="209249" y="22919"/>
                </a:lnTo>
                <a:lnTo>
                  <a:pt x="197938" y="29170"/>
                </a:lnTo>
                <a:lnTo>
                  <a:pt x="192332" y="34031"/>
                </a:lnTo>
                <a:lnTo>
                  <a:pt x="188661" y="39588"/>
                </a:lnTo>
                <a:lnTo>
                  <a:pt x="188661" y="138261"/>
                </a:lnTo>
                <a:close/>
              </a:path>
              <a:path w="499109" h="142239">
                <a:moveTo>
                  <a:pt x="279595" y="138261"/>
                </a:moveTo>
                <a:lnTo>
                  <a:pt x="258759" y="138261"/>
                </a:lnTo>
                <a:lnTo>
                  <a:pt x="258759" y="50006"/>
                </a:lnTo>
                <a:lnTo>
                  <a:pt x="258238" y="41774"/>
                </a:lnTo>
                <a:lnTo>
                  <a:pt x="237675" y="18752"/>
                </a:lnTo>
                <a:lnTo>
                  <a:pt x="273488" y="18752"/>
                </a:lnTo>
                <a:lnTo>
                  <a:pt x="276906" y="24528"/>
                </a:lnTo>
                <a:lnTo>
                  <a:pt x="279595" y="43606"/>
                </a:lnTo>
                <a:lnTo>
                  <a:pt x="279595" y="138261"/>
                </a:lnTo>
                <a:close/>
              </a:path>
              <a:path w="499109" h="142239">
                <a:moveTo>
                  <a:pt x="402600" y="36909"/>
                </a:moveTo>
                <a:lnTo>
                  <a:pt x="431175" y="1395"/>
                </a:lnTo>
                <a:lnTo>
                  <a:pt x="446653" y="0"/>
                </a:lnTo>
                <a:lnTo>
                  <a:pt x="458383" y="753"/>
                </a:lnTo>
                <a:lnTo>
                  <a:pt x="468717" y="3013"/>
                </a:lnTo>
                <a:lnTo>
                  <a:pt x="477656" y="6780"/>
                </a:lnTo>
                <a:lnTo>
                  <a:pt x="485200" y="12055"/>
                </a:lnTo>
                <a:lnTo>
                  <a:pt x="490774" y="18157"/>
                </a:lnTo>
                <a:lnTo>
                  <a:pt x="443974" y="18157"/>
                </a:lnTo>
                <a:lnTo>
                  <a:pt x="432459" y="19329"/>
                </a:lnTo>
                <a:lnTo>
                  <a:pt x="421725" y="22845"/>
                </a:lnTo>
                <a:lnTo>
                  <a:pt x="411772" y="28705"/>
                </a:lnTo>
                <a:lnTo>
                  <a:pt x="402600" y="36909"/>
                </a:lnTo>
                <a:close/>
              </a:path>
              <a:path w="499109" h="142239">
                <a:moveTo>
                  <a:pt x="498892" y="70990"/>
                </a:moveTo>
                <a:lnTo>
                  <a:pt x="478056" y="70990"/>
                </a:lnTo>
                <a:lnTo>
                  <a:pt x="478056" y="37455"/>
                </a:lnTo>
                <a:lnTo>
                  <a:pt x="474831" y="30460"/>
                </a:lnTo>
                <a:lnTo>
                  <a:pt x="443974" y="18157"/>
                </a:lnTo>
                <a:lnTo>
                  <a:pt x="490774" y="18157"/>
                </a:lnTo>
                <a:lnTo>
                  <a:pt x="491195" y="18622"/>
                </a:lnTo>
                <a:lnTo>
                  <a:pt x="495469" y="26379"/>
                </a:lnTo>
                <a:lnTo>
                  <a:pt x="498036" y="35355"/>
                </a:lnTo>
                <a:lnTo>
                  <a:pt x="498892" y="45541"/>
                </a:lnTo>
                <a:lnTo>
                  <a:pt x="498892" y="70990"/>
                </a:lnTo>
                <a:close/>
              </a:path>
              <a:path w="499109" h="142239">
                <a:moveTo>
                  <a:pt x="433259" y="141684"/>
                </a:moveTo>
                <a:lnTo>
                  <a:pt x="393614" y="122029"/>
                </a:lnTo>
                <a:lnTo>
                  <a:pt x="386080" y="96887"/>
                </a:lnTo>
                <a:lnTo>
                  <a:pt x="386908" y="87585"/>
                </a:lnTo>
                <a:lnTo>
                  <a:pt x="414432" y="55661"/>
                </a:lnTo>
                <a:lnTo>
                  <a:pt x="433259" y="52536"/>
                </a:lnTo>
                <a:lnTo>
                  <a:pt x="446997" y="53689"/>
                </a:lnTo>
                <a:lnTo>
                  <a:pt x="459043" y="57149"/>
                </a:lnTo>
                <a:lnTo>
                  <a:pt x="469396" y="62917"/>
                </a:lnTo>
                <a:lnTo>
                  <a:pt x="474384" y="67567"/>
                </a:lnTo>
                <a:lnTo>
                  <a:pt x="431026" y="67567"/>
                </a:lnTo>
                <a:lnTo>
                  <a:pt x="423039" y="70346"/>
                </a:lnTo>
                <a:lnTo>
                  <a:pt x="416888" y="75902"/>
                </a:lnTo>
                <a:lnTo>
                  <a:pt x="410736" y="81359"/>
                </a:lnTo>
                <a:lnTo>
                  <a:pt x="407660" y="88453"/>
                </a:lnTo>
                <a:lnTo>
                  <a:pt x="407660" y="105717"/>
                </a:lnTo>
                <a:lnTo>
                  <a:pt x="410736" y="112762"/>
                </a:lnTo>
                <a:lnTo>
                  <a:pt x="416888" y="118318"/>
                </a:lnTo>
                <a:lnTo>
                  <a:pt x="423039" y="123775"/>
                </a:lnTo>
                <a:lnTo>
                  <a:pt x="431026" y="126503"/>
                </a:lnTo>
                <a:lnTo>
                  <a:pt x="474043" y="126503"/>
                </a:lnTo>
                <a:lnTo>
                  <a:pt x="468838" y="131136"/>
                </a:lnTo>
                <a:lnTo>
                  <a:pt x="458299" y="136996"/>
                </a:lnTo>
                <a:lnTo>
                  <a:pt x="446439" y="140512"/>
                </a:lnTo>
                <a:lnTo>
                  <a:pt x="433259" y="141684"/>
                </a:lnTo>
                <a:close/>
              </a:path>
              <a:path w="499109" h="142239">
                <a:moveTo>
                  <a:pt x="474043" y="126503"/>
                </a:moveTo>
                <a:lnTo>
                  <a:pt x="440849" y="126503"/>
                </a:lnTo>
                <a:lnTo>
                  <a:pt x="452495" y="125462"/>
                </a:lnTo>
                <a:lnTo>
                  <a:pt x="462578" y="122336"/>
                </a:lnTo>
                <a:lnTo>
                  <a:pt x="471098" y="117127"/>
                </a:lnTo>
                <a:lnTo>
                  <a:pt x="478056" y="109835"/>
                </a:lnTo>
                <a:lnTo>
                  <a:pt x="478056" y="84385"/>
                </a:lnTo>
                <a:lnTo>
                  <a:pt x="471098" y="77027"/>
                </a:lnTo>
                <a:lnTo>
                  <a:pt x="462578" y="71772"/>
                </a:lnTo>
                <a:lnTo>
                  <a:pt x="452495" y="68619"/>
                </a:lnTo>
                <a:lnTo>
                  <a:pt x="440849" y="67567"/>
                </a:lnTo>
                <a:lnTo>
                  <a:pt x="474384" y="67567"/>
                </a:lnTo>
                <a:lnTo>
                  <a:pt x="478056" y="70990"/>
                </a:lnTo>
                <a:lnTo>
                  <a:pt x="498892" y="70990"/>
                </a:lnTo>
                <a:lnTo>
                  <a:pt x="498892" y="122932"/>
                </a:lnTo>
                <a:lnTo>
                  <a:pt x="478056" y="122932"/>
                </a:lnTo>
                <a:lnTo>
                  <a:pt x="474043" y="126503"/>
                </a:lnTo>
                <a:close/>
              </a:path>
              <a:path w="499109" h="142239">
                <a:moveTo>
                  <a:pt x="498892" y="138261"/>
                </a:moveTo>
                <a:lnTo>
                  <a:pt x="478056" y="138261"/>
                </a:lnTo>
                <a:lnTo>
                  <a:pt x="478056" y="122932"/>
                </a:lnTo>
                <a:lnTo>
                  <a:pt x="498892" y="122932"/>
                </a:lnTo>
                <a:lnTo>
                  <a:pt x="498892" y="138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9928" y="1801166"/>
            <a:ext cx="3597095" cy="18975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544364" y="2138410"/>
            <a:ext cx="1075055" cy="186055"/>
          </a:xfrm>
          <a:custGeom>
            <a:avLst/>
            <a:gdLst/>
            <a:ahLst/>
            <a:cxnLst/>
            <a:rect l="l" t="t" r="r" b="b"/>
            <a:pathLst>
              <a:path w="1075054" h="186055">
                <a:moveTo>
                  <a:pt x="17958" y="28277"/>
                </a:moveTo>
                <a:lnTo>
                  <a:pt x="10318" y="28277"/>
                </a:lnTo>
                <a:lnTo>
                  <a:pt x="7044" y="26937"/>
                </a:lnTo>
                <a:lnTo>
                  <a:pt x="4167" y="24259"/>
                </a:lnTo>
                <a:lnTo>
                  <a:pt x="1389" y="21480"/>
                </a:lnTo>
                <a:lnTo>
                  <a:pt x="0" y="18157"/>
                </a:lnTo>
                <a:lnTo>
                  <a:pt x="0" y="10417"/>
                </a:lnTo>
                <a:lnTo>
                  <a:pt x="1389" y="7094"/>
                </a:lnTo>
                <a:lnTo>
                  <a:pt x="7044" y="1438"/>
                </a:lnTo>
                <a:lnTo>
                  <a:pt x="10318" y="0"/>
                </a:lnTo>
                <a:lnTo>
                  <a:pt x="17958" y="0"/>
                </a:lnTo>
                <a:lnTo>
                  <a:pt x="21332" y="1438"/>
                </a:lnTo>
                <a:lnTo>
                  <a:pt x="24110" y="4316"/>
                </a:lnTo>
                <a:lnTo>
                  <a:pt x="26888" y="7094"/>
                </a:lnTo>
                <a:lnTo>
                  <a:pt x="28277" y="10417"/>
                </a:lnTo>
                <a:lnTo>
                  <a:pt x="28277" y="18157"/>
                </a:lnTo>
                <a:lnTo>
                  <a:pt x="26888" y="21480"/>
                </a:lnTo>
                <a:lnTo>
                  <a:pt x="24110" y="24259"/>
                </a:lnTo>
                <a:lnTo>
                  <a:pt x="21332" y="26937"/>
                </a:lnTo>
                <a:lnTo>
                  <a:pt x="17958" y="28277"/>
                </a:lnTo>
                <a:close/>
              </a:path>
              <a:path w="1075054" h="186055">
                <a:moveTo>
                  <a:pt x="24705" y="182463"/>
                </a:moveTo>
                <a:lnTo>
                  <a:pt x="3720" y="182463"/>
                </a:lnTo>
                <a:lnTo>
                  <a:pt x="3720" y="47476"/>
                </a:lnTo>
                <a:lnTo>
                  <a:pt x="24705" y="47476"/>
                </a:lnTo>
                <a:lnTo>
                  <a:pt x="24705" y="182463"/>
                </a:lnTo>
                <a:close/>
              </a:path>
              <a:path w="1075054" h="186055">
                <a:moveTo>
                  <a:pt x="108147" y="67121"/>
                </a:moveTo>
                <a:lnTo>
                  <a:pt x="87559" y="67121"/>
                </a:lnTo>
                <a:lnTo>
                  <a:pt x="92126" y="62293"/>
                </a:lnTo>
                <a:lnTo>
                  <a:pt x="128626" y="44601"/>
                </a:lnTo>
                <a:lnTo>
                  <a:pt x="135481" y="44202"/>
                </a:lnTo>
                <a:lnTo>
                  <a:pt x="154299" y="46927"/>
                </a:lnTo>
                <a:lnTo>
                  <a:pt x="167740" y="55103"/>
                </a:lnTo>
                <a:lnTo>
                  <a:pt x="172386" y="62954"/>
                </a:lnTo>
                <a:lnTo>
                  <a:pt x="119607" y="62954"/>
                </a:lnTo>
                <a:lnTo>
                  <a:pt x="111917" y="65037"/>
                </a:lnTo>
                <a:lnTo>
                  <a:pt x="108147" y="67121"/>
                </a:lnTo>
                <a:close/>
              </a:path>
              <a:path w="1075054" h="186055">
                <a:moveTo>
                  <a:pt x="87559" y="182463"/>
                </a:moveTo>
                <a:lnTo>
                  <a:pt x="66574" y="182463"/>
                </a:lnTo>
                <a:lnTo>
                  <a:pt x="66574" y="47476"/>
                </a:lnTo>
                <a:lnTo>
                  <a:pt x="87559" y="47476"/>
                </a:lnTo>
                <a:lnTo>
                  <a:pt x="87559" y="67121"/>
                </a:lnTo>
                <a:lnTo>
                  <a:pt x="108147" y="67121"/>
                </a:lnTo>
                <a:lnTo>
                  <a:pt x="96836" y="73372"/>
                </a:lnTo>
                <a:lnTo>
                  <a:pt x="91230" y="78234"/>
                </a:lnTo>
                <a:lnTo>
                  <a:pt x="87559" y="83790"/>
                </a:lnTo>
                <a:lnTo>
                  <a:pt x="87559" y="182463"/>
                </a:lnTo>
                <a:close/>
              </a:path>
              <a:path w="1075054" h="186055">
                <a:moveTo>
                  <a:pt x="178493" y="182463"/>
                </a:moveTo>
                <a:lnTo>
                  <a:pt x="157657" y="182463"/>
                </a:lnTo>
                <a:lnTo>
                  <a:pt x="157657" y="94208"/>
                </a:lnTo>
                <a:lnTo>
                  <a:pt x="157136" y="85976"/>
                </a:lnTo>
                <a:lnTo>
                  <a:pt x="136573" y="62954"/>
                </a:lnTo>
                <a:lnTo>
                  <a:pt x="172386" y="62954"/>
                </a:lnTo>
                <a:lnTo>
                  <a:pt x="175805" y="68730"/>
                </a:lnTo>
                <a:lnTo>
                  <a:pt x="178493" y="87808"/>
                </a:lnTo>
                <a:lnTo>
                  <a:pt x="178493" y="182463"/>
                </a:lnTo>
                <a:close/>
              </a:path>
              <a:path w="1075054" h="186055">
                <a:moveTo>
                  <a:pt x="279432" y="182463"/>
                </a:moveTo>
                <a:lnTo>
                  <a:pt x="256513" y="182463"/>
                </a:lnTo>
                <a:lnTo>
                  <a:pt x="200404" y="47476"/>
                </a:lnTo>
                <a:lnTo>
                  <a:pt x="223026" y="47476"/>
                </a:lnTo>
                <a:lnTo>
                  <a:pt x="267972" y="158204"/>
                </a:lnTo>
                <a:lnTo>
                  <a:pt x="289515" y="158204"/>
                </a:lnTo>
                <a:lnTo>
                  <a:pt x="279432" y="182463"/>
                </a:lnTo>
                <a:close/>
              </a:path>
              <a:path w="1075054" h="186055">
                <a:moveTo>
                  <a:pt x="289515" y="158204"/>
                </a:moveTo>
                <a:lnTo>
                  <a:pt x="267972" y="158204"/>
                </a:lnTo>
                <a:lnTo>
                  <a:pt x="312621" y="47476"/>
                </a:lnTo>
                <a:lnTo>
                  <a:pt x="335540" y="47476"/>
                </a:lnTo>
                <a:lnTo>
                  <a:pt x="289515" y="158204"/>
                </a:lnTo>
                <a:close/>
              </a:path>
              <a:path w="1075054" h="186055">
                <a:moveTo>
                  <a:pt x="418248" y="185886"/>
                </a:moveTo>
                <a:lnTo>
                  <a:pt x="378846" y="174752"/>
                </a:lnTo>
                <a:lnTo>
                  <a:pt x="354252" y="143321"/>
                </a:lnTo>
                <a:lnTo>
                  <a:pt x="349490" y="114895"/>
                </a:lnTo>
                <a:lnTo>
                  <a:pt x="350671" y="100533"/>
                </a:lnTo>
                <a:lnTo>
                  <a:pt x="368391" y="64591"/>
                </a:lnTo>
                <a:lnTo>
                  <a:pt x="402324" y="45476"/>
                </a:lnTo>
                <a:lnTo>
                  <a:pt x="416016" y="44202"/>
                </a:lnTo>
                <a:lnTo>
                  <a:pt x="429829" y="45457"/>
                </a:lnTo>
                <a:lnTo>
                  <a:pt x="442247" y="49224"/>
                </a:lnTo>
                <a:lnTo>
                  <a:pt x="453270" y="55503"/>
                </a:lnTo>
                <a:lnTo>
                  <a:pt x="459800" y="61466"/>
                </a:lnTo>
                <a:lnTo>
                  <a:pt x="415718" y="61466"/>
                </a:lnTo>
                <a:lnTo>
                  <a:pt x="406733" y="62293"/>
                </a:lnTo>
                <a:lnTo>
                  <a:pt x="375088" y="89185"/>
                </a:lnTo>
                <a:lnTo>
                  <a:pt x="371665" y="106412"/>
                </a:lnTo>
                <a:lnTo>
                  <a:pt x="480019" y="106412"/>
                </a:lnTo>
                <a:lnTo>
                  <a:pt x="480637" y="114895"/>
                </a:lnTo>
                <a:lnTo>
                  <a:pt x="480756" y="121890"/>
                </a:lnTo>
                <a:lnTo>
                  <a:pt x="371665" y="121890"/>
                </a:lnTo>
                <a:lnTo>
                  <a:pt x="372986" y="131750"/>
                </a:lnTo>
                <a:lnTo>
                  <a:pt x="401877" y="165236"/>
                </a:lnTo>
                <a:lnTo>
                  <a:pt x="420183" y="168473"/>
                </a:lnTo>
                <a:lnTo>
                  <a:pt x="467809" y="168473"/>
                </a:lnTo>
                <a:lnTo>
                  <a:pt x="460720" y="174249"/>
                </a:lnTo>
                <a:lnTo>
                  <a:pt x="448088" y="180714"/>
                </a:lnTo>
                <a:lnTo>
                  <a:pt x="433931" y="184593"/>
                </a:lnTo>
                <a:lnTo>
                  <a:pt x="418248" y="185886"/>
                </a:lnTo>
                <a:close/>
              </a:path>
              <a:path w="1075054" h="186055">
                <a:moveTo>
                  <a:pt x="480019" y="106412"/>
                </a:moveTo>
                <a:lnTo>
                  <a:pt x="460218" y="106412"/>
                </a:lnTo>
                <a:lnTo>
                  <a:pt x="459446" y="97454"/>
                </a:lnTo>
                <a:lnTo>
                  <a:pt x="457130" y="89185"/>
                </a:lnTo>
                <a:lnTo>
                  <a:pt x="425150" y="62293"/>
                </a:lnTo>
                <a:lnTo>
                  <a:pt x="415718" y="61466"/>
                </a:lnTo>
                <a:lnTo>
                  <a:pt x="459800" y="61466"/>
                </a:lnTo>
                <a:lnTo>
                  <a:pt x="462897" y="64293"/>
                </a:lnTo>
                <a:lnTo>
                  <a:pt x="470710" y="75093"/>
                </a:lnTo>
                <a:lnTo>
                  <a:pt x="476291" y="87399"/>
                </a:lnTo>
                <a:lnTo>
                  <a:pt x="479640" y="101212"/>
                </a:lnTo>
                <a:lnTo>
                  <a:pt x="480019" y="106412"/>
                </a:lnTo>
                <a:close/>
              </a:path>
              <a:path w="1075054" h="186055">
                <a:moveTo>
                  <a:pt x="467809" y="168473"/>
                </a:moveTo>
                <a:lnTo>
                  <a:pt x="420183" y="168473"/>
                </a:lnTo>
                <a:lnTo>
                  <a:pt x="431996" y="167413"/>
                </a:lnTo>
                <a:lnTo>
                  <a:pt x="442879" y="164231"/>
                </a:lnTo>
                <a:lnTo>
                  <a:pt x="452832" y="158929"/>
                </a:lnTo>
                <a:lnTo>
                  <a:pt x="461855" y="151507"/>
                </a:lnTo>
                <a:lnTo>
                  <a:pt x="471827" y="165199"/>
                </a:lnTo>
                <a:lnTo>
                  <a:pt x="467809" y="168473"/>
                </a:lnTo>
                <a:close/>
              </a:path>
              <a:path w="1075054" h="186055">
                <a:moveTo>
                  <a:pt x="602323" y="168771"/>
                </a:moveTo>
                <a:lnTo>
                  <a:pt x="568676" y="168771"/>
                </a:lnTo>
                <a:lnTo>
                  <a:pt x="576564" y="166588"/>
                </a:lnTo>
                <a:lnTo>
                  <a:pt x="581922" y="162222"/>
                </a:lnTo>
                <a:lnTo>
                  <a:pt x="587379" y="157857"/>
                </a:lnTo>
                <a:lnTo>
                  <a:pt x="590108" y="152300"/>
                </a:lnTo>
                <a:lnTo>
                  <a:pt x="590108" y="139600"/>
                </a:lnTo>
                <a:lnTo>
                  <a:pt x="538836" y="118309"/>
                </a:lnTo>
                <a:lnTo>
                  <a:pt x="530428" y="115304"/>
                </a:lnTo>
                <a:lnTo>
                  <a:pt x="506466" y="83046"/>
                </a:lnTo>
                <a:lnTo>
                  <a:pt x="507322" y="74879"/>
                </a:lnTo>
                <a:lnTo>
                  <a:pt x="536158" y="46918"/>
                </a:lnTo>
                <a:lnTo>
                  <a:pt x="556770" y="44202"/>
                </a:lnTo>
                <a:lnTo>
                  <a:pt x="571337" y="45420"/>
                </a:lnTo>
                <a:lnTo>
                  <a:pt x="584527" y="49076"/>
                </a:lnTo>
                <a:lnTo>
                  <a:pt x="596340" y="55168"/>
                </a:lnTo>
                <a:lnTo>
                  <a:pt x="603681" y="61168"/>
                </a:lnTo>
                <a:lnTo>
                  <a:pt x="547444" y="61168"/>
                </a:lnTo>
                <a:lnTo>
                  <a:pt x="540101" y="63252"/>
                </a:lnTo>
                <a:lnTo>
                  <a:pt x="529485" y="71487"/>
                </a:lnTo>
                <a:lnTo>
                  <a:pt x="526856" y="76497"/>
                </a:lnTo>
                <a:lnTo>
                  <a:pt x="526856" y="87808"/>
                </a:lnTo>
                <a:lnTo>
                  <a:pt x="568825" y="105072"/>
                </a:lnTo>
                <a:lnTo>
                  <a:pt x="578406" y="107760"/>
                </a:lnTo>
                <a:lnTo>
                  <a:pt x="609827" y="137396"/>
                </a:lnTo>
                <a:lnTo>
                  <a:pt x="610497" y="144958"/>
                </a:lnTo>
                <a:lnTo>
                  <a:pt x="609586" y="153860"/>
                </a:lnTo>
                <a:lnTo>
                  <a:pt x="606851" y="161813"/>
                </a:lnTo>
                <a:lnTo>
                  <a:pt x="602323" y="168771"/>
                </a:lnTo>
                <a:close/>
              </a:path>
              <a:path w="1075054" h="186055">
                <a:moveTo>
                  <a:pt x="596954" y="78283"/>
                </a:moveTo>
                <a:lnTo>
                  <a:pt x="592886" y="73421"/>
                </a:lnTo>
                <a:lnTo>
                  <a:pt x="587329" y="69353"/>
                </a:lnTo>
                <a:lnTo>
                  <a:pt x="573340" y="62805"/>
                </a:lnTo>
                <a:lnTo>
                  <a:pt x="565501" y="61168"/>
                </a:lnTo>
                <a:lnTo>
                  <a:pt x="603681" y="61168"/>
                </a:lnTo>
                <a:lnTo>
                  <a:pt x="606776" y="63698"/>
                </a:lnTo>
                <a:lnTo>
                  <a:pt x="596954" y="78283"/>
                </a:lnTo>
                <a:close/>
              </a:path>
              <a:path w="1075054" h="186055">
                <a:moveTo>
                  <a:pt x="557365" y="185886"/>
                </a:moveTo>
                <a:lnTo>
                  <a:pt x="541069" y="184556"/>
                </a:lnTo>
                <a:lnTo>
                  <a:pt x="526558" y="180565"/>
                </a:lnTo>
                <a:lnTo>
                  <a:pt x="513833" y="173914"/>
                </a:lnTo>
                <a:lnTo>
                  <a:pt x="502894" y="164603"/>
                </a:lnTo>
                <a:lnTo>
                  <a:pt x="513759" y="149572"/>
                </a:lnTo>
                <a:lnTo>
                  <a:pt x="518224" y="154731"/>
                </a:lnTo>
                <a:lnTo>
                  <a:pt x="524425" y="159246"/>
                </a:lnTo>
                <a:lnTo>
                  <a:pt x="558258" y="168771"/>
                </a:lnTo>
                <a:lnTo>
                  <a:pt x="602323" y="168771"/>
                </a:lnTo>
                <a:lnTo>
                  <a:pt x="595912" y="174873"/>
                </a:lnTo>
                <a:lnTo>
                  <a:pt x="588033" y="179691"/>
                </a:lnTo>
                <a:lnTo>
                  <a:pt x="578983" y="183133"/>
                </a:lnTo>
                <a:lnTo>
                  <a:pt x="568760" y="185198"/>
                </a:lnTo>
                <a:lnTo>
                  <a:pt x="557365" y="185886"/>
                </a:lnTo>
                <a:close/>
              </a:path>
              <a:path w="1075054" h="186055">
                <a:moveTo>
                  <a:pt x="669702" y="47476"/>
                </a:moveTo>
                <a:lnTo>
                  <a:pt x="648717" y="47476"/>
                </a:lnTo>
                <a:lnTo>
                  <a:pt x="648717" y="10715"/>
                </a:lnTo>
                <a:lnTo>
                  <a:pt x="669702" y="10715"/>
                </a:lnTo>
                <a:lnTo>
                  <a:pt x="669702" y="47476"/>
                </a:lnTo>
                <a:close/>
              </a:path>
              <a:path w="1075054" h="186055">
                <a:moveTo>
                  <a:pt x="697086" y="65930"/>
                </a:moveTo>
                <a:lnTo>
                  <a:pt x="626393" y="65930"/>
                </a:lnTo>
                <a:lnTo>
                  <a:pt x="626393" y="47476"/>
                </a:lnTo>
                <a:lnTo>
                  <a:pt x="697086" y="47476"/>
                </a:lnTo>
                <a:lnTo>
                  <a:pt x="697086" y="65930"/>
                </a:lnTo>
                <a:close/>
              </a:path>
              <a:path w="1075054" h="186055">
                <a:moveTo>
                  <a:pt x="678631" y="185886"/>
                </a:moveTo>
                <a:lnTo>
                  <a:pt x="648797" y="154781"/>
                </a:lnTo>
                <a:lnTo>
                  <a:pt x="648717" y="65930"/>
                </a:lnTo>
                <a:lnTo>
                  <a:pt x="669702" y="65930"/>
                </a:lnTo>
                <a:lnTo>
                  <a:pt x="669702" y="154781"/>
                </a:lnTo>
                <a:lnTo>
                  <a:pt x="670793" y="158948"/>
                </a:lnTo>
                <a:lnTo>
                  <a:pt x="672976" y="162222"/>
                </a:lnTo>
                <a:lnTo>
                  <a:pt x="675258" y="165496"/>
                </a:lnTo>
                <a:lnTo>
                  <a:pt x="678730" y="167134"/>
                </a:lnTo>
                <a:lnTo>
                  <a:pt x="699795" y="167134"/>
                </a:lnTo>
                <a:lnTo>
                  <a:pt x="703783" y="177105"/>
                </a:lnTo>
                <a:lnTo>
                  <a:pt x="698974" y="180947"/>
                </a:lnTo>
                <a:lnTo>
                  <a:pt x="693179" y="183691"/>
                </a:lnTo>
                <a:lnTo>
                  <a:pt x="686398" y="185337"/>
                </a:lnTo>
                <a:lnTo>
                  <a:pt x="678631" y="185886"/>
                </a:lnTo>
                <a:close/>
              </a:path>
              <a:path w="1075054" h="186055">
                <a:moveTo>
                  <a:pt x="699795" y="167134"/>
                </a:moveTo>
                <a:lnTo>
                  <a:pt x="689149" y="167134"/>
                </a:lnTo>
                <a:lnTo>
                  <a:pt x="693861" y="165248"/>
                </a:lnTo>
                <a:lnTo>
                  <a:pt x="697533" y="161478"/>
                </a:lnTo>
                <a:lnTo>
                  <a:pt x="699795" y="167134"/>
                </a:lnTo>
                <a:close/>
              </a:path>
              <a:path w="1075054" h="186055">
                <a:moveTo>
                  <a:pt x="785615" y="185886"/>
                </a:moveTo>
                <a:lnTo>
                  <a:pt x="747580" y="174668"/>
                </a:lnTo>
                <a:lnTo>
                  <a:pt x="723479" y="143135"/>
                </a:lnTo>
                <a:lnTo>
                  <a:pt x="718791" y="114895"/>
                </a:lnTo>
                <a:lnTo>
                  <a:pt x="719963" y="99993"/>
                </a:lnTo>
                <a:lnTo>
                  <a:pt x="737543" y="63996"/>
                </a:lnTo>
                <a:lnTo>
                  <a:pt x="771616" y="45439"/>
                </a:lnTo>
                <a:lnTo>
                  <a:pt x="785615" y="44202"/>
                </a:lnTo>
                <a:lnTo>
                  <a:pt x="799604" y="45439"/>
                </a:lnTo>
                <a:lnTo>
                  <a:pt x="812255" y="49150"/>
                </a:lnTo>
                <a:lnTo>
                  <a:pt x="823566" y="55336"/>
                </a:lnTo>
                <a:lnTo>
                  <a:pt x="832338" y="62954"/>
                </a:lnTo>
                <a:lnTo>
                  <a:pt x="785615" y="62954"/>
                </a:lnTo>
                <a:lnTo>
                  <a:pt x="776200" y="63875"/>
                </a:lnTo>
                <a:lnTo>
                  <a:pt x="743831" y="94096"/>
                </a:lnTo>
                <a:lnTo>
                  <a:pt x="740669" y="114895"/>
                </a:lnTo>
                <a:lnTo>
                  <a:pt x="741450" y="125964"/>
                </a:lnTo>
                <a:lnTo>
                  <a:pt x="767606" y="163524"/>
                </a:lnTo>
                <a:lnTo>
                  <a:pt x="785615" y="167134"/>
                </a:lnTo>
                <a:lnTo>
                  <a:pt x="832177" y="167134"/>
                </a:lnTo>
                <a:lnTo>
                  <a:pt x="823566" y="174668"/>
                </a:lnTo>
                <a:lnTo>
                  <a:pt x="812255" y="180900"/>
                </a:lnTo>
                <a:lnTo>
                  <a:pt x="799605" y="184639"/>
                </a:lnTo>
                <a:lnTo>
                  <a:pt x="785615" y="185886"/>
                </a:lnTo>
                <a:close/>
              </a:path>
              <a:path w="1075054" h="186055">
                <a:moveTo>
                  <a:pt x="832177" y="167134"/>
                </a:moveTo>
                <a:lnTo>
                  <a:pt x="785615" y="167134"/>
                </a:lnTo>
                <a:lnTo>
                  <a:pt x="794926" y="166222"/>
                </a:lnTo>
                <a:lnTo>
                  <a:pt x="803362" y="163487"/>
                </a:lnTo>
                <a:lnTo>
                  <a:pt x="829472" y="125843"/>
                </a:lnTo>
                <a:lnTo>
                  <a:pt x="830263" y="114895"/>
                </a:lnTo>
                <a:lnTo>
                  <a:pt x="829472" y="104086"/>
                </a:lnTo>
                <a:lnTo>
                  <a:pt x="803362" y="66637"/>
                </a:lnTo>
                <a:lnTo>
                  <a:pt x="785615" y="62954"/>
                </a:lnTo>
                <a:lnTo>
                  <a:pt x="832338" y="62954"/>
                </a:lnTo>
                <a:lnTo>
                  <a:pt x="851118" y="99993"/>
                </a:lnTo>
                <a:lnTo>
                  <a:pt x="852290" y="114895"/>
                </a:lnTo>
                <a:lnTo>
                  <a:pt x="851118" y="129694"/>
                </a:lnTo>
                <a:lnTo>
                  <a:pt x="847602" y="143135"/>
                </a:lnTo>
                <a:lnTo>
                  <a:pt x="841741" y="155218"/>
                </a:lnTo>
                <a:lnTo>
                  <a:pt x="833537" y="165943"/>
                </a:lnTo>
                <a:lnTo>
                  <a:pt x="832177" y="167134"/>
                </a:lnTo>
                <a:close/>
              </a:path>
              <a:path w="1075054" h="186055">
                <a:moveTo>
                  <a:pt x="928061" y="69353"/>
                </a:moveTo>
                <a:lnTo>
                  <a:pt x="907452" y="69353"/>
                </a:lnTo>
                <a:lnTo>
                  <a:pt x="917237" y="58610"/>
                </a:lnTo>
                <a:lnTo>
                  <a:pt x="927990" y="50936"/>
                </a:lnTo>
                <a:lnTo>
                  <a:pt x="939710" y="46332"/>
                </a:lnTo>
                <a:lnTo>
                  <a:pt x="952398" y="44797"/>
                </a:lnTo>
                <a:lnTo>
                  <a:pt x="952398" y="65484"/>
                </a:lnTo>
                <a:lnTo>
                  <a:pt x="937664" y="65484"/>
                </a:lnTo>
                <a:lnTo>
                  <a:pt x="930719" y="67766"/>
                </a:lnTo>
                <a:lnTo>
                  <a:pt x="928061" y="69353"/>
                </a:lnTo>
                <a:close/>
              </a:path>
              <a:path w="1075054" h="186055">
                <a:moveTo>
                  <a:pt x="907452" y="182463"/>
                </a:moveTo>
                <a:lnTo>
                  <a:pt x="886467" y="182463"/>
                </a:lnTo>
                <a:lnTo>
                  <a:pt x="886467" y="47476"/>
                </a:lnTo>
                <a:lnTo>
                  <a:pt x="907452" y="47476"/>
                </a:lnTo>
                <a:lnTo>
                  <a:pt x="907452" y="69353"/>
                </a:lnTo>
                <a:lnTo>
                  <a:pt x="928061" y="69353"/>
                </a:lnTo>
                <a:lnTo>
                  <a:pt x="915439" y="76894"/>
                </a:lnTo>
                <a:lnTo>
                  <a:pt x="910230" y="81756"/>
                </a:lnTo>
                <a:lnTo>
                  <a:pt x="907452" y="86915"/>
                </a:lnTo>
                <a:lnTo>
                  <a:pt x="907452" y="182463"/>
                </a:lnTo>
                <a:close/>
              </a:path>
              <a:path w="1075054" h="186055">
                <a:moveTo>
                  <a:pt x="952398" y="66228"/>
                </a:moveTo>
                <a:lnTo>
                  <a:pt x="943915" y="65484"/>
                </a:lnTo>
                <a:lnTo>
                  <a:pt x="952398" y="65484"/>
                </a:lnTo>
                <a:lnTo>
                  <a:pt x="952398" y="66228"/>
                </a:lnTo>
                <a:close/>
              </a:path>
              <a:path w="1075054" h="186055">
                <a:moveTo>
                  <a:pt x="1066324" y="168771"/>
                </a:moveTo>
                <a:lnTo>
                  <a:pt x="1032677" y="168771"/>
                </a:lnTo>
                <a:lnTo>
                  <a:pt x="1040565" y="166588"/>
                </a:lnTo>
                <a:lnTo>
                  <a:pt x="1045923" y="162222"/>
                </a:lnTo>
                <a:lnTo>
                  <a:pt x="1051380" y="157857"/>
                </a:lnTo>
                <a:lnTo>
                  <a:pt x="1054108" y="152300"/>
                </a:lnTo>
                <a:lnTo>
                  <a:pt x="1054108" y="139600"/>
                </a:lnTo>
                <a:lnTo>
                  <a:pt x="1002837" y="118309"/>
                </a:lnTo>
                <a:lnTo>
                  <a:pt x="994428" y="115304"/>
                </a:lnTo>
                <a:lnTo>
                  <a:pt x="970467" y="83046"/>
                </a:lnTo>
                <a:lnTo>
                  <a:pt x="971323" y="74879"/>
                </a:lnTo>
                <a:lnTo>
                  <a:pt x="1000158" y="46918"/>
                </a:lnTo>
                <a:lnTo>
                  <a:pt x="1020771" y="44202"/>
                </a:lnTo>
                <a:lnTo>
                  <a:pt x="1035337" y="45420"/>
                </a:lnTo>
                <a:lnTo>
                  <a:pt x="1048527" y="49076"/>
                </a:lnTo>
                <a:lnTo>
                  <a:pt x="1060341" y="55168"/>
                </a:lnTo>
                <a:lnTo>
                  <a:pt x="1067682" y="61168"/>
                </a:lnTo>
                <a:lnTo>
                  <a:pt x="1011444" y="61168"/>
                </a:lnTo>
                <a:lnTo>
                  <a:pt x="1004102" y="63252"/>
                </a:lnTo>
                <a:lnTo>
                  <a:pt x="993486" y="71487"/>
                </a:lnTo>
                <a:lnTo>
                  <a:pt x="990857" y="76497"/>
                </a:lnTo>
                <a:lnTo>
                  <a:pt x="990857" y="87808"/>
                </a:lnTo>
                <a:lnTo>
                  <a:pt x="1032826" y="105072"/>
                </a:lnTo>
                <a:lnTo>
                  <a:pt x="1042407" y="107760"/>
                </a:lnTo>
                <a:lnTo>
                  <a:pt x="1073828" y="137396"/>
                </a:lnTo>
                <a:lnTo>
                  <a:pt x="1074498" y="144958"/>
                </a:lnTo>
                <a:lnTo>
                  <a:pt x="1073586" y="153860"/>
                </a:lnTo>
                <a:lnTo>
                  <a:pt x="1070852" y="161813"/>
                </a:lnTo>
                <a:lnTo>
                  <a:pt x="1066324" y="168771"/>
                </a:lnTo>
                <a:close/>
              </a:path>
              <a:path w="1075054" h="186055">
                <a:moveTo>
                  <a:pt x="1060955" y="78283"/>
                </a:moveTo>
                <a:lnTo>
                  <a:pt x="1056887" y="73421"/>
                </a:lnTo>
                <a:lnTo>
                  <a:pt x="1051330" y="69353"/>
                </a:lnTo>
                <a:lnTo>
                  <a:pt x="1037340" y="62805"/>
                </a:lnTo>
                <a:lnTo>
                  <a:pt x="1029502" y="61168"/>
                </a:lnTo>
                <a:lnTo>
                  <a:pt x="1067682" y="61168"/>
                </a:lnTo>
                <a:lnTo>
                  <a:pt x="1070777" y="63698"/>
                </a:lnTo>
                <a:lnTo>
                  <a:pt x="1060955" y="78283"/>
                </a:lnTo>
                <a:close/>
              </a:path>
              <a:path w="1075054" h="186055">
                <a:moveTo>
                  <a:pt x="1021366" y="185886"/>
                </a:moveTo>
                <a:lnTo>
                  <a:pt x="1005070" y="184556"/>
                </a:lnTo>
                <a:lnTo>
                  <a:pt x="990559" y="180565"/>
                </a:lnTo>
                <a:lnTo>
                  <a:pt x="977834" y="173914"/>
                </a:lnTo>
                <a:lnTo>
                  <a:pt x="966895" y="164603"/>
                </a:lnTo>
                <a:lnTo>
                  <a:pt x="977760" y="149572"/>
                </a:lnTo>
                <a:lnTo>
                  <a:pt x="982224" y="154731"/>
                </a:lnTo>
                <a:lnTo>
                  <a:pt x="988426" y="159246"/>
                </a:lnTo>
                <a:lnTo>
                  <a:pt x="1022259" y="168771"/>
                </a:lnTo>
                <a:lnTo>
                  <a:pt x="1066324" y="168771"/>
                </a:lnTo>
                <a:lnTo>
                  <a:pt x="1059913" y="174873"/>
                </a:lnTo>
                <a:lnTo>
                  <a:pt x="1052034" y="179691"/>
                </a:lnTo>
                <a:lnTo>
                  <a:pt x="1042984" y="183133"/>
                </a:lnTo>
                <a:lnTo>
                  <a:pt x="1032761" y="185198"/>
                </a:lnTo>
                <a:lnTo>
                  <a:pt x="1021366" y="185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36030" y="2467916"/>
            <a:ext cx="3701327" cy="2411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40494" y="2801291"/>
            <a:ext cx="1870884" cy="24110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29928" y="3468041"/>
            <a:ext cx="2145157" cy="1897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48829" y="3134666"/>
            <a:ext cx="3538656" cy="24110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536030" y="3801416"/>
            <a:ext cx="848994" cy="189865"/>
          </a:xfrm>
          <a:custGeom>
            <a:avLst/>
            <a:gdLst/>
            <a:ahLst/>
            <a:cxnLst/>
            <a:rect l="l" t="t" r="r" b="b"/>
            <a:pathLst>
              <a:path w="848995" h="189864">
                <a:moveTo>
                  <a:pt x="141386" y="20687"/>
                </a:moveTo>
                <a:lnTo>
                  <a:pt x="0" y="20687"/>
                </a:lnTo>
                <a:lnTo>
                  <a:pt x="0" y="0"/>
                </a:lnTo>
                <a:lnTo>
                  <a:pt x="141386" y="0"/>
                </a:lnTo>
                <a:lnTo>
                  <a:pt x="141386" y="20687"/>
                </a:lnTo>
                <a:close/>
              </a:path>
              <a:path w="848995" h="189864">
                <a:moveTo>
                  <a:pt x="82153" y="186332"/>
                </a:moveTo>
                <a:lnTo>
                  <a:pt x="58935" y="186332"/>
                </a:lnTo>
                <a:lnTo>
                  <a:pt x="58935" y="20687"/>
                </a:lnTo>
                <a:lnTo>
                  <a:pt x="82153" y="20687"/>
                </a:lnTo>
                <a:lnTo>
                  <a:pt x="82153" y="186332"/>
                </a:lnTo>
                <a:close/>
              </a:path>
              <a:path w="848995" h="189864">
                <a:moveTo>
                  <a:pt x="198089" y="189755"/>
                </a:moveTo>
                <a:lnTo>
                  <a:pt x="160054" y="178538"/>
                </a:lnTo>
                <a:lnTo>
                  <a:pt x="135953" y="147004"/>
                </a:lnTo>
                <a:lnTo>
                  <a:pt x="131265" y="118764"/>
                </a:lnTo>
                <a:lnTo>
                  <a:pt x="132437" y="103863"/>
                </a:lnTo>
                <a:lnTo>
                  <a:pt x="150018" y="67865"/>
                </a:lnTo>
                <a:lnTo>
                  <a:pt x="184090" y="49308"/>
                </a:lnTo>
                <a:lnTo>
                  <a:pt x="198089" y="48071"/>
                </a:lnTo>
                <a:lnTo>
                  <a:pt x="212079" y="49308"/>
                </a:lnTo>
                <a:lnTo>
                  <a:pt x="224729" y="53020"/>
                </a:lnTo>
                <a:lnTo>
                  <a:pt x="236040" y="59205"/>
                </a:lnTo>
                <a:lnTo>
                  <a:pt x="244812" y="66823"/>
                </a:lnTo>
                <a:lnTo>
                  <a:pt x="198089" y="66823"/>
                </a:lnTo>
                <a:lnTo>
                  <a:pt x="188675" y="67744"/>
                </a:lnTo>
                <a:lnTo>
                  <a:pt x="156306" y="97966"/>
                </a:lnTo>
                <a:lnTo>
                  <a:pt x="153143" y="118764"/>
                </a:lnTo>
                <a:lnTo>
                  <a:pt x="153924" y="129833"/>
                </a:lnTo>
                <a:lnTo>
                  <a:pt x="180081" y="167394"/>
                </a:lnTo>
                <a:lnTo>
                  <a:pt x="198089" y="171003"/>
                </a:lnTo>
                <a:lnTo>
                  <a:pt x="244651" y="171003"/>
                </a:lnTo>
                <a:lnTo>
                  <a:pt x="236040" y="178538"/>
                </a:lnTo>
                <a:lnTo>
                  <a:pt x="224729" y="184770"/>
                </a:lnTo>
                <a:lnTo>
                  <a:pt x="212079" y="188509"/>
                </a:lnTo>
                <a:lnTo>
                  <a:pt x="198089" y="189755"/>
                </a:lnTo>
                <a:close/>
              </a:path>
              <a:path w="848995" h="189864">
                <a:moveTo>
                  <a:pt x="244651" y="171003"/>
                </a:moveTo>
                <a:lnTo>
                  <a:pt x="198089" y="171003"/>
                </a:lnTo>
                <a:lnTo>
                  <a:pt x="207400" y="170092"/>
                </a:lnTo>
                <a:lnTo>
                  <a:pt x="215837" y="167357"/>
                </a:lnTo>
                <a:lnTo>
                  <a:pt x="241947" y="129712"/>
                </a:lnTo>
                <a:lnTo>
                  <a:pt x="242738" y="118764"/>
                </a:lnTo>
                <a:lnTo>
                  <a:pt x="241947" y="107956"/>
                </a:lnTo>
                <a:lnTo>
                  <a:pt x="215837" y="70507"/>
                </a:lnTo>
                <a:lnTo>
                  <a:pt x="198089" y="66823"/>
                </a:lnTo>
                <a:lnTo>
                  <a:pt x="244812" y="66823"/>
                </a:lnTo>
                <a:lnTo>
                  <a:pt x="263592" y="103863"/>
                </a:lnTo>
                <a:lnTo>
                  <a:pt x="264764" y="118764"/>
                </a:lnTo>
                <a:lnTo>
                  <a:pt x="263592" y="133563"/>
                </a:lnTo>
                <a:lnTo>
                  <a:pt x="260076" y="147004"/>
                </a:lnTo>
                <a:lnTo>
                  <a:pt x="254216" y="159087"/>
                </a:lnTo>
                <a:lnTo>
                  <a:pt x="246012" y="169812"/>
                </a:lnTo>
                <a:lnTo>
                  <a:pt x="244651" y="171003"/>
                </a:lnTo>
                <a:close/>
              </a:path>
              <a:path w="848995" h="189864">
                <a:moveTo>
                  <a:pt x="319926" y="186332"/>
                </a:moveTo>
                <a:lnTo>
                  <a:pt x="298942" y="186332"/>
                </a:lnTo>
                <a:lnTo>
                  <a:pt x="298942" y="0"/>
                </a:lnTo>
                <a:lnTo>
                  <a:pt x="319926" y="0"/>
                </a:lnTo>
                <a:lnTo>
                  <a:pt x="319926" y="123229"/>
                </a:lnTo>
                <a:lnTo>
                  <a:pt x="366286" y="123229"/>
                </a:lnTo>
                <a:lnTo>
                  <a:pt x="368342" y="125759"/>
                </a:lnTo>
                <a:lnTo>
                  <a:pt x="342251" y="125759"/>
                </a:lnTo>
                <a:lnTo>
                  <a:pt x="319926" y="147786"/>
                </a:lnTo>
                <a:lnTo>
                  <a:pt x="319926" y="186332"/>
                </a:lnTo>
                <a:close/>
              </a:path>
              <a:path w="848995" h="189864">
                <a:moveTo>
                  <a:pt x="366286" y="123229"/>
                </a:moveTo>
                <a:lnTo>
                  <a:pt x="319926" y="123229"/>
                </a:lnTo>
                <a:lnTo>
                  <a:pt x="390769" y="51345"/>
                </a:lnTo>
                <a:lnTo>
                  <a:pt x="417409" y="51345"/>
                </a:lnTo>
                <a:lnTo>
                  <a:pt x="357580" y="112514"/>
                </a:lnTo>
                <a:lnTo>
                  <a:pt x="366286" y="123229"/>
                </a:lnTo>
                <a:close/>
              </a:path>
              <a:path w="848995" h="189864">
                <a:moveTo>
                  <a:pt x="417558" y="186332"/>
                </a:moveTo>
                <a:lnTo>
                  <a:pt x="390769" y="186332"/>
                </a:lnTo>
                <a:lnTo>
                  <a:pt x="342251" y="125759"/>
                </a:lnTo>
                <a:lnTo>
                  <a:pt x="368342" y="125759"/>
                </a:lnTo>
                <a:lnTo>
                  <a:pt x="417558" y="186332"/>
                </a:lnTo>
                <a:close/>
              </a:path>
              <a:path w="848995" h="189864">
                <a:moveTo>
                  <a:pt x="502560" y="189755"/>
                </a:moveTo>
                <a:lnTo>
                  <a:pt x="463158" y="178621"/>
                </a:lnTo>
                <a:lnTo>
                  <a:pt x="438564" y="147190"/>
                </a:lnTo>
                <a:lnTo>
                  <a:pt x="433802" y="118764"/>
                </a:lnTo>
                <a:lnTo>
                  <a:pt x="434983" y="104402"/>
                </a:lnTo>
                <a:lnTo>
                  <a:pt x="452703" y="68460"/>
                </a:lnTo>
                <a:lnTo>
                  <a:pt x="486635" y="49345"/>
                </a:lnTo>
                <a:lnTo>
                  <a:pt x="500328" y="48071"/>
                </a:lnTo>
                <a:lnTo>
                  <a:pt x="514141" y="49327"/>
                </a:lnTo>
                <a:lnTo>
                  <a:pt x="526559" y="53094"/>
                </a:lnTo>
                <a:lnTo>
                  <a:pt x="537581" y="59373"/>
                </a:lnTo>
                <a:lnTo>
                  <a:pt x="544112" y="65335"/>
                </a:lnTo>
                <a:lnTo>
                  <a:pt x="500030" y="65335"/>
                </a:lnTo>
                <a:lnTo>
                  <a:pt x="491045" y="66163"/>
                </a:lnTo>
                <a:lnTo>
                  <a:pt x="459400" y="93054"/>
                </a:lnTo>
                <a:lnTo>
                  <a:pt x="455977" y="110281"/>
                </a:lnTo>
                <a:lnTo>
                  <a:pt x="564331" y="110281"/>
                </a:lnTo>
                <a:lnTo>
                  <a:pt x="564949" y="118764"/>
                </a:lnTo>
                <a:lnTo>
                  <a:pt x="565068" y="125759"/>
                </a:lnTo>
                <a:lnTo>
                  <a:pt x="455977" y="125759"/>
                </a:lnTo>
                <a:lnTo>
                  <a:pt x="457298" y="135619"/>
                </a:lnTo>
                <a:lnTo>
                  <a:pt x="486189" y="169105"/>
                </a:lnTo>
                <a:lnTo>
                  <a:pt x="504495" y="172342"/>
                </a:lnTo>
                <a:lnTo>
                  <a:pt x="552120" y="172342"/>
                </a:lnTo>
                <a:lnTo>
                  <a:pt x="545032" y="178119"/>
                </a:lnTo>
                <a:lnTo>
                  <a:pt x="532400" y="184584"/>
                </a:lnTo>
                <a:lnTo>
                  <a:pt x="518243" y="188462"/>
                </a:lnTo>
                <a:lnTo>
                  <a:pt x="502560" y="189755"/>
                </a:lnTo>
                <a:close/>
              </a:path>
              <a:path w="848995" h="189864">
                <a:moveTo>
                  <a:pt x="564331" y="110281"/>
                </a:moveTo>
                <a:lnTo>
                  <a:pt x="544530" y="110281"/>
                </a:lnTo>
                <a:lnTo>
                  <a:pt x="543758" y="101324"/>
                </a:lnTo>
                <a:lnTo>
                  <a:pt x="541441" y="93054"/>
                </a:lnTo>
                <a:lnTo>
                  <a:pt x="509462" y="66163"/>
                </a:lnTo>
                <a:lnTo>
                  <a:pt x="500030" y="65335"/>
                </a:lnTo>
                <a:lnTo>
                  <a:pt x="544112" y="65335"/>
                </a:lnTo>
                <a:lnTo>
                  <a:pt x="547209" y="68163"/>
                </a:lnTo>
                <a:lnTo>
                  <a:pt x="555022" y="78962"/>
                </a:lnTo>
                <a:lnTo>
                  <a:pt x="560603" y="91268"/>
                </a:lnTo>
                <a:lnTo>
                  <a:pt x="563952" y="105082"/>
                </a:lnTo>
                <a:lnTo>
                  <a:pt x="564331" y="110281"/>
                </a:lnTo>
                <a:close/>
              </a:path>
              <a:path w="848995" h="189864">
                <a:moveTo>
                  <a:pt x="552120" y="172342"/>
                </a:moveTo>
                <a:lnTo>
                  <a:pt x="504495" y="172342"/>
                </a:lnTo>
                <a:lnTo>
                  <a:pt x="516308" y="171282"/>
                </a:lnTo>
                <a:lnTo>
                  <a:pt x="527191" y="168101"/>
                </a:lnTo>
                <a:lnTo>
                  <a:pt x="537144" y="162799"/>
                </a:lnTo>
                <a:lnTo>
                  <a:pt x="546167" y="155376"/>
                </a:lnTo>
                <a:lnTo>
                  <a:pt x="556138" y="169068"/>
                </a:lnTo>
                <a:lnTo>
                  <a:pt x="552120" y="172342"/>
                </a:lnTo>
                <a:close/>
              </a:path>
              <a:path w="848995" h="189864">
                <a:moveTo>
                  <a:pt x="640536" y="70991"/>
                </a:moveTo>
                <a:lnTo>
                  <a:pt x="619948" y="70991"/>
                </a:lnTo>
                <a:lnTo>
                  <a:pt x="624515" y="66163"/>
                </a:lnTo>
                <a:lnTo>
                  <a:pt x="661016" y="48471"/>
                </a:lnTo>
                <a:lnTo>
                  <a:pt x="667871" y="48071"/>
                </a:lnTo>
                <a:lnTo>
                  <a:pt x="686688" y="50796"/>
                </a:lnTo>
                <a:lnTo>
                  <a:pt x="700129" y="58973"/>
                </a:lnTo>
                <a:lnTo>
                  <a:pt x="704776" y="66823"/>
                </a:lnTo>
                <a:lnTo>
                  <a:pt x="651996" y="66823"/>
                </a:lnTo>
                <a:lnTo>
                  <a:pt x="644307" y="68907"/>
                </a:lnTo>
                <a:lnTo>
                  <a:pt x="640536" y="70991"/>
                </a:lnTo>
                <a:close/>
              </a:path>
              <a:path w="848995" h="189864">
                <a:moveTo>
                  <a:pt x="619948" y="186332"/>
                </a:moveTo>
                <a:lnTo>
                  <a:pt x="598964" y="186332"/>
                </a:lnTo>
                <a:lnTo>
                  <a:pt x="598964" y="51345"/>
                </a:lnTo>
                <a:lnTo>
                  <a:pt x="619948" y="51345"/>
                </a:lnTo>
                <a:lnTo>
                  <a:pt x="619948" y="70991"/>
                </a:lnTo>
                <a:lnTo>
                  <a:pt x="640536" y="70991"/>
                </a:lnTo>
                <a:lnTo>
                  <a:pt x="629225" y="77241"/>
                </a:lnTo>
                <a:lnTo>
                  <a:pt x="623619" y="82103"/>
                </a:lnTo>
                <a:lnTo>
                  <a:pt x="619948" y="87659"/>
                </a:lnTo>
                <a:lnTo>
                  <a:pt x="619948" y="186332"/>
                </a:lnTo>
                <a:close/>
              </a:path>
              <a:path w="848995" h="189864">
                <a:moveTo>
                  <a:pt x="710882" y="186332"/>
                </a:moveTo>
                <a:lnTo>
                  <a:pt x="690046" y="186332"/>
                </a:lnTo>
                <a:lnTo>
                  <a:pt x="690046" y="98077"/>
                </a:lnTo>
                <a:lnTo>
                  <a:pt x="689525" y="89845"/>
                </a:lnTo>
                <a:lnTo>
                  <a:pt x="668962" y="66823"/>
                </a:lnTo>
                <a:lnTo>
                  <a:pt x="704776" y="66823"/>
                </a:lnTo>
                <a:lnTo>
                  <a:pt x="708194" y="72600"/>
                </a:lnTo>
                <a:lnTo>
                  <a:pt x="710882" y="91678"/>
                </a:lnTo>
                <a:lnTo>
                  <a:pt x="710882" y="186332"/>
                </a:lnTo>
                <a:close/>
              </a:path>
              <a:path w="848995" h="189864">
                <a:moveTo>
                  <a:pt x="840557" y="172640"/>
                </a:moveTo>
                <a:lnTo>
                  <a:pt x="806910" y="172640"/>
                </a:lnTo>
                <a:lnTo>
                  <a:pt x="814798" y="170457"/>
                </a:lnTo>
                <a:lnTo>
                  <a:pt x="820156" y="166092"/>
                </a:lnTo>
                <a:lnTo>
                  <a:pt x="825613" y="161726"/>
                </a:lnTo>
                <a:lnTo>
                  <a:pt x="828341" y="156170"/>
                </a:lnTo>
                <a:lnTo>
                  <a:pt x="828341" y="143470"/>
                </a:lnTo>
                <a:lnTo>
                  <a:pt x="777070" y="122178"/>
                </a:lnTo>
                <a:lnTo>
                  <a:pt x="768661" y="119174"/>
                </a:lnTo>
                <a:lnTo>
                  <a:pt x="744700" y="86915"/>
                </a:lnTo>
                <a:lnTo>
                  <a:pt x="745556" y="78748"/>
                </a:lnTo>
                <a:lnTo>
                  <a:pt x="774391" y="50787"/>
                </a:lnTo>
                <a:lnTo>
                  <a:pt x="795004" y="48071"/>
                </a:lnTo>
                <a:lnTo>
                  <a:pt x="809571" y="49290"/>
                </a:lnTo>
                <a:lnTo>
                  <a:pt x="822760" y="52945"/>
                </a:lnTo>
                <a:lnTo>
                  <a:pt x="834574" y="59038"/>
                </a:lnTo>
                <a:lnTo>
                  <a:pt x="841915" y="65037"/>
                </a:lnTo>
                <a:lnTo>
                  <a:pt x="785677" y="65037"/>
                </a:lnTo>
                <a:lnTo>
                  <a:pt x="778335" y="67121"/>
                </a:lnTo>
                <a:lnTo>
                  <a:pt x="767719" y="75356"/>
                </a:lnTo>
                <a:lnTo>
                  <a:pt x="765089" y="80367"/>
                </a:lnTo>
                <a:lnTo>
                  <a:pt x="765089" y="91678"/>
                </a:lnTo>
                <a:lnTo>
                  <a:pt x="807059" y="108942"/>
                </a:lnTo>
                <a:lnTo>
                  <a:pt x="816640" y="111630"/>
                </a:lnTo>
                <a:lnTo>
                  <a:pt x="848061" y="141265"/>
                </a:lnTo>
                <a:lnTo>
                  <a:pt x="848731" y="148828"/>
                </a:lnTo>
                <a:lnTo>
                  <a:pt x="847819" y="157729"/>
                </a:lnTo>
                <a:lnTo>
                  <a:pt x="845085" y="165682"/>
                </a:lnTo>
                <a:lnTo>
                  <a:pt x="840557" y="172640"/>
                </a:lnTo>
                <a:close/>
              </a:path>
              <a:path w="848995" h="189864">
                <a:moveTo>
                  <a:pt x="835188" y="82153"/>
                </a:moveTo>
                <a:lnTo>
                  <a:pt x="831120" y="77291"/>
                </a:lnTo>
                <a:lnTo>
                  <a:pt x="825563" y="73223"/>
                </a:lnTo>
                <a:lnTo>
                  <a:pt x="811573" y="66675"/>
                </a:lnTo>
                <a:lnTo>
                  <a:pt x="803735" y="65037"/>
                </a:lnTo>
                <a:lnTo>
                  <a:pt x="841915" y="65037"/>
                </a:lnTo>
                <a:lnTo>
                  <a:pt x="845010" y="67567"/>
                </a:lnTo>
                <a:lnTo>
                  <a:pt x="835188" y="82153"/>
                </a:lnTo>
                <a:close/>
              </a:path>
              <a:path w="848995" h="189864">
                <a:moveTo>
                  <a:pt x="795599" y="189755"/>
                </a:moveTo>
                <a:lnTo>
                  <a:pt x="779303" y="188425"/>
                </a:lnTo>
                <a:lnTo>
                  <a:pt x="764792" y="184435"/>
                </a:lnTo>
                <a:lnTo>
                  <a:pt x="752067" y="177784"/>
                </a:lnTo>
                <a:lnTo>
                  <a:pt x="741128" y="168473"/>
                </a:lnTo>
                <a:lnTo>
                  <a:pt x="751993" y="153441"/>
                </a:lnTo>
                <a:lnTo>
                  <a:pt x="756457" y="158601"/>
                </a:lnTo>
                <a:lnTo>
                  <a:pt x="762659" y="163115"/>
                </a:lnTo>
                <a:lnTo>
                  <a:pt x="796492" y="172640"/>
                </a:lnTo>
                <a:lnTo>
                  <a:pt x="840557" y="172640"/>
                </a:lnTo>
                <a:lnTo>
                  <a:pt x="834146" y="178742"/>
                </a:lnTo>
                <a:lnTo>
                  <a:pt x="826267" y="183560"/>
                </a:lnTo>
                <a:lnTo>
                  <a:pt x="817217" y="187002"/>
                </a:lnTo>
                <a:lnTo>
                  <a:pt x="806994" y="189067"/>
                </a:lnTo>
                <a:lnTo>
                  <a:pt x="795599" y="1897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87463" y="3796058"/>
            <a:ext cx="1799960" cy="19511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385359" y="3798588"/>
            <a:ext cx="833119" cy="193040"/>
          </a:xfrm>
          <a:custGeom>
            <a:avLst/>
            <a:gdLst/>
            <a:ahLst/>
            <a:cxnLst/>
            <a:rect l="l" t="t" r="r" b="b"/>
            <a:pathLst>
              <a:path w="833120" h="193039">
                <a:moveTo>
                  <a:pt x="67121" y="130819"/>
                </a:moveTo>
                <a:lnTo>
                  <a:pt x="0" y="130819"/>
                </a:lnTo>
                <a:lnTo>
                  <a:pt x="0" y="112365"/>
                </a:lnTo>
                <a:lnTo>
                  <a:pt x="67121" y="112365"/>
                </a:lnTo>
                <a:lnTo>
                  <a:pt x="67121" y="130819"/>
                </a:lnTo>
                <a:close/>
              </a:path>
              <a:path w="833120" h="193039">
                <a:moveTo>
                  <a:pt x="195316" y="54173"/>
                </a:moveTo>
                <a:lnTo>
                  <a:pt x="174332" y="54173"/>
                </a:lnTo>
                <a:lnTo>
                  <a:pt x="174332" y="43904"/>
                </a:lnTo>
                <a:lnTo>
                  <a:pt x="190508" y="6446"/>
                </a:lnTo>
                <a:lnTo>
                  <a:pt x="213474" y="0"/>
                </a:lnTo>
                <a:lnTo>
                  <a:pt x="221613" y="651"/>
                </a:lnTo>
                <a:lnTo>
                  <a:pt x="229063" y="2604"/>
                </a:lnTo>
                <a:lnTo>
                  <a:pt x="235826" y="5860"/>
                </a:lnTo>
                <a:lnTo>
                  <a:pt x="241900" y="10417"/>
                </a:lnTo>
                <a:lnTo>
                  <a:pt x="237490" y="17412"/>
                </a:lnTo>
                <a:lnTo>
                  <a:pt x="216599" y="17412"/>
                </a:lnTo>
                <a:lnTo>
                  <a:pt x="207288" y="19068"/>
                </a:lnTo>
                <a:lnTo>
                  <a:pt x="200637" y="24035"/>
                </a:lnTo>
                <a:lnTo>
                  <a:pt x="196647" y="32314"/>
                </a:lnTo>
                <a:lnTo>
                  <a:pt x="195316" y="43904"/>
                </a:lnTo>
                <a:lnTo>
                  <a:pt x="195316" y="54173"/>
                </a:lnTo>
                <a:close/>
              </a:path>
              <a:path w="833120" h="193039">
                <a:moveTo>
                  <a:pt x="233268" y="24110"/>
                </a:moveTo>
                <a:lnTo>
                  <a:pt x="228406" y="19645"/>
                </a:lnTo>
                <a:lnTo>
                  <a:pt x="222850" y="17412"/>
                </a:lnTo>
                <a:lnTo>
                  <a:pt x="237490" y="17412"/>
                </a:lnTo>
                <a:lnTo>
                  <a:pt x="233268" y="24110"/>
                </a:lnTo>
                <a:close/>
              </a:path>
              <a:path w="833120" h="193039">
                <a:moveTo>
                  <a:pt x="308454" y="192583"/>
                </a:moveTo>
                <a:lnTo>
                  <a:pt x="269052" y="181449"/>
                </a:lnTo>
                <a:lnTo>
                  <a:pt x="244458" y="150018"/>
                </a:lnTo>
                <a:lnTo>
                  <a:pt x="239695" y="121592"/>
                </a:lnTo>
                <a:lnTo>
                  <a:pt x="240877" y="107230"/>
                </a:lnTo>
                <a:lnTo>
                  <a:pt x="258597" y="71288"/>
                </a:lnTo>
                <a:lnTo>
                  <a:pt x="292529" y="52173"/>
                </a:lnTo>
                <a:lnTo>
                  <a:pt x="306222" y="50899"/>
                </a:lnTo>
                <a:lnTo>
                  <a:pt x="320035" y="52154"/>
                </a:lnTo>
                <a:lnTo>
                  <a:pt x="332453" y="55922"/>
                </a:lnTo>
                <a:lnTo>
                  <a:pt x="343475" y="62200"/>
                </a:lnTo>
                <a:lnTo>
                  <a:pt x="350006" y="68163"/>
                </a:lnTo>
                <a:lnTo>
                  <a:pt x="305924" y="68163"/>
                </a:lnTo>
                <a:lnTo>
                  <a:pt x="296938" y="68991"/>
                </a:lnTo>
                <a:lnTo>
                  <a:pt x="265294" y="95882"/>
                </a:lnTo>
                <a:lnTo>
                  <a:pt x="261871" y="113109"/>
                </a:lnTo>
                <a:lnTo>
                  <a:pt x="370225" y="113109"/>
                </a:lnTo>
                <a:lnTo>
                  <a:pt x="370843" y="121592"/>
                </a:lnTo>
                <a:lnTo>
                  <a:pt x="370962" y="128587"/>
                </a:lnTo>
                <a:lnTo>
                  <a:pt x="261871" y="128587"/>
                </a:lnTo>
                <a:lnTo>
                  <a:pt x="263192" y="138447"/>
                </a:lnTo>
                <a:lnTo>
                  <a:pt x="292083" y="171933"/>
                </a:lnTo>
                <a:lnTo>
                  <a:pt x="310389" y="175170"/>
                </a:lnTo>
                <a:lnTo>
                  <a:pt x="358014" y="175170"/>
                </a:lnTo>
                <a:lnTo>
                  <a:pt x="350926" y="180946"/>
                </a:lnTo>
                <a:lnTo>
                  <a:pt x="338294" y="187411"/>
                </a:lnTo>
                <a:lnTo>
                  <a:pt x="324137" y="191290"/>
                </a:lnTo>
                <a:lnTo>
                  <a:pt x="308454" y="192583"/>
                </a:lnTo>
                <a:close/>
              </a:path>
              <a:path w="833120" h="193039">
                <a:moveTo>
                  <a:pt x="222701" y="72628"/>
                </a:moveTo>
                <a:lnTo>
                  <a:pt x="152007" y="72628"/>
                </a:lnTo>
                <a:lnTo>
                  <a:pt x="152007" y="54173"/>
                </a:lnTo>
                <a:lnTo>
                  <a:pt x="222701" y="54173"/>
                </a:lnTo>
                <a:lnTo>
                  <a:pt x="222701" y="72628"/>
                </a:lnTo>
                <a:close/>
              </a:path>
              <a:path w="833120" h="193039">
                <a:moveTo>
                  <a:pt x="370225" y="113109"/>
                </a:moveTo>
                <a:lnTo>
                  <a:pt x="350424" y="113109"/>
                </a:lnTo>
                <a:lnTo>
                  <a:pt x="349652" y="104151"/>
                </a:lnTo>
                <a:lnTo>
                  <a:pt x="347335" y="95882"/>
                </a:lnTo>
                <a:lnTo>
                  <a:pt x="315356" y="68991"/>
                </a:lnTo>
                <a:lnTo>
                  <a:pt x="305924" y="68163"/>
                </a:lnTo>
                <a:lnTo>
                  <a:pt x="350006" y="68163"/>
                </a:lnTo>
                <a:lnTo>
                  <a:pt x="353103" y="70990"/>
                </a:lnTo>
                <a:lnTo>
                  <a:pt x="360916" y="81790"/>
                </a:lnTo>
                <a:lnTo>
                  <a:pt x="366497" y="94096"/>
                </a:lnTo>
                <a:lnTo>
                  <a:pt x="369846" y="107909"/>
                </a:lnTo>
                <a:lnTo>
                  <a:pt x="370225" y="113109"/>
                </a:lnTo>
                <a:close/>
              </a:path>
              <a:path w="833120" h="193039">
                <a:moveTo>
                  <a:pt x="195316" y="189160"/>
                </a:moveTo>
                <a:lnTo>
                  <a:pt x="174332" y="189160"/>
                </a:lnTo>
                <a:lnTo>
                  <a:pt x="174332" y="72628"/>
                </a:lnTo>
                <a:lnTo>
                  <a:pt x="195316" y="72628"/>
                </a:lnTo>
                <a:lnTo>
                  <a:pt x="195316" y="189160"/>
                </a:lnTo>
                <a:close/>
              </a:path>
              <a:path w="833120" h="193039">
                <a:moveTo>
                  <a:pt x="358014" y="175170"/>
                </a:moveTo>
                <a:lnTo>
                  <a:pt x="310389" y="175170"/>
                </a:lnTo>
                <a:lnTo>
                  <a:pt x="322202" y="174110"/>
                </a:lnTo>
                <a:lnTo>
                  <a:pt x="333085" y="170929"/>
                </a:lnTo>
                <a:lnTo>
                  <a:pt x="343038" y="165627"/>
                </a:lnTo>
                <a:lnTo>
                  <a:pt x="352061" y="158204"/>
                </a:lnTo>
                <a:lnTo>
                  <a:pt x="362032" y="171896"/>
                </a:lnTo>
                <a:lnTo>
                  <a:pt x="358014" y="175170"/>
                </a:lnTo>
                <a:close/>
              </a:path>
              <a:path w="833120" h="193039">
                <a:moveTo>
                  <a:pt x="451143" y="189160"/>
                </a:moveTo>
                <a:lnTo>
                  <a:pt x="430307" y="189160"/>
                </a:lnTo>
                <a:lnTo>
                  <a:pt x="387296" y="54173"/>
                </a:lnTo>
                <a:lnTo>
                  <a:pt x="409025" y="54173"/>
                </a:lnTo>
                <a:lnTo>
                  <a:pt x="441916" y="161776"/>
                </a:lnTo>
                <a:lnTo>
                  <a:pt x="460058" y="161776"/>
                </a:lnTo>
                <a:lnTo>
                  <a:pt x="451143" y="189160"/>
                </a:lnTo>
                <a:close/>
              </a:path>
              <a:path w="833120" h="193039">
                <a:moveTo>
                  <a:pt x="460058" y="161776"/>
                </a:moveTo>
                <a:lnTo>
                  <a:pt x="441916" y="161776"/>
                </a:lnTo>
                <a:lnTo>
                  <a:pt x="477486" y="54173"/>
                </a:lnTo>
                <a:lnTo>
                  <a:pt x="495345" y="54173"/>
                </a:lnTo>
                <a:lnTo>
                  <a:pt x="504114" y="80813"/>
                </a:lnTo>
                <a:lnTo>
                  <a:pt x="486415" y="80813"/>
                </a:lnTo>
                <a:lnTo>
                  <a:pt x="460058" y="161776"/>
                </a:lnTo>
                <a:close/>
              </a:path>
              <a:path w="833120" h="193039">
                <a:moveTo>
                  <a:pt x="551249" y="161776"/>
                </a:moveTo>
                <a:lnTo>
                  <a:pt x="530766" y="161776"/>
                </a:lnTo>
                <a:lnTo>
                  <a:pt x="563806" y="54173"/>
                </a:lnTo>
                <a:lnTo>
                  <a:pt x="585535" y="54173"/>
                </a:lnTo>
                <a:lnTo>
                  <a:pt x="551249" y="161776"/>
                </a:lnTo>
                <a:close/>
              </a:path>
              <a:path w="833120" h="193039">
                <a:moveTo>
                  <a:pt x="542524" y="189160"/>
                </a:moveTo>
                <a:lnTo>
                  <a:pt x="521539" y="189160"/>
                </a:lnTo>
                <a:lnTo>
                  <a:pt x="486415" y="80813"/>
                </a:lnTo>
                <a:lnTo>
                  <a:pt x="504114" y="80813"/>
                </a:lnTo>
                <a:lnTo>
                  <a:pt x="530766" y="161776"/>
                </a:lnTo>
                <a:lnTo>
                  <a:pt x="551249" y="161776"/>
                </a:lnTo>
                <a:lnTo>
                  <a:pt x="542524" y="189160"/>
                </a:lnTo>
                <a:close/>
              </a:path>
              <a:path w="833120" h="193039">
                <a:moveTo>
                  <a:pt x="670771" y="192583"/>
                </a:moveTo>
                <a:lnTo>
                  <a:pt x="631369" y="181449"/>
                </a:lnTo>
                <a:lnTo>
                  <a:pt x="606775" y="150018"/>
                </a:lnTo>
                <a:lnTo>
                  <a:pt x="602013" y="121592"/>
                </a:lnTo>
                <a:lnTo>
                  <a:pt x="603194" y="107230"/>
                </a:lnTo>
                <a:lnTo>
                  <a:pt x="620914" y="71288"/>
                </a:lnTo>
                <a:lnTo>
                  <a:pt x="654847" y="52173"/>
                </a:lnTo>
                <a:lnTo>
                  <a:pt x="668539" y="50899"/>
                </a:lnTo>
                <a:lnTo>
                  <a:pt x="682352" y="52154"/>
                </a:lnTo>
                <a:lnTo>
                  <a:pt x="694770" y="55922"/>
                </a:lnTo>
                <a:lnTo>
                  <a:pt x="705793" y="62200"/>
                </a:lnTo>
                <a:lnTo>
                  <a:pt x="712323" y="68163"/>
                </a:lnTo>
                <a:lnTo>
                  <a:pt x="668241" y="68163"/>
                </a:lnTo>
                <a:lnTo>
                  <a:pt x="659256" y="68991"/>
                </a:lnTo>
                <a:lnTo>
                  <a:pt x="627611" y="95882"/>
                </a:lnTo>
                <a:lnTo>
                  <a:pt x="624188" y="113109"/>
                </a:lnTo>
                <a:lnTo>
                  <a:pt x="732542" y="113109"/>
                </a:lnTo>
                <a:lnTo>
                  <a:pt x="733160" y="121592"/>
                </a:lnTo>
                <a:lnTo>
                  <a:pt x="733279" y="128587"/>
                </a:lnTo>
                <a:lnTo>
                  <a:pt x="624188" y="128587"/>
                </a:lnTo>
                <a:lnTo>
                  <a:pt x="625509" y="138447"/>
                </a:lnTo>
                <a:lnTo>
                  <a:pt x="654400" y="171933"/>
                </a:lnTo>
                <a:lnTo>
                  <a:pt x="672706" y="175170"/>
                </a:lnTo>
                <a:lnTo>
                  <a:pt x="720332" y="175170"/>
                </a:lnTo>
                <a:lnTo>
                  <a:pt x="713243" y="180946"/>
                </a:lnTo>
                <a:lnTo>
                  <a:pt x="700612" y="187411"/>
                </a:lnTo>
                <a:lnTo>
                  <a:pt x="686454" y="191290"/>
                </a:lnTo>
                <a:lnTo>
                  <a:pt x="670771" y="192583"/>
                </a:lnTo>
                <a:close/>
              </a:path>
              <a:path w="833120" h="193039">
                <a:moveTo>
                  <a:pt x="732542" y="113109"/>
                </a:moveTo>
                <a:lnTo>
                  <a:pt x="712741" y="113109"/>
                </a:lnTo>
                <a:lnTo>
                  <a:pt x="711969" y="104151"/>
                </a:lnTo>
                <a:lnTo>
                  <a:pt x="709653" y="95882"/>
                </a:lnTo>
                <a:lnTo>
                  <a:pt x="677673" y="68991"/>
                </a:lnTo>
                <a:lnTo>
                  <a:pt x="668241" y="68163"/>
                </a:lnTo>
                <a:lnTo>
                  <a:pt x="712323" y="68163"/>
                </a:lnTo>
                <a:lnTo>
                  <a:pt x="715420" y="70990"/>
                </a:lnTo>
                <a:lnTo>
                  <a:pt x="723233" y="81790"/>
                </a:lnTo>
                <a:lnTo>
                  <a:pt x="728814" y="94096"/>
                </a:lnTo>
                <a:lnTo>
                  <a:pt x="732163" y="107909"/>
                </a:lnTo>
                <a:lnTo>
                  <a:pt x="732542" y="113109"/>
                </a:lnTo>
                <a:close/>
              </a:path>
              <a:path w="833120" h="193039">
                <a:moveTo>
                  <a:pt x="720332" y="175170"/>
                </a:moveTo>
                <a:lnTo>
                  <a:pt x="672706" y="175170"/>
                </a:lnTo>
                <a:lnTo>
                  <a:pt x="684520" y="174110"/>
                </a:lnTo>
                <a:lnTo>
                  <a:pt x="695403" y="170929"/>
                </a:lnTo>
                <a:lnTo>
                  <a:pt x="705355" y="165627"/>
                </a:lnTo>
                <a:lnTo>
                  <a:pt x="714378" y="158204"/>
                </a:lnTo>
                <a:lnTo>
                  <a:pt x="724350" y="171896"/>
                </a:lnTo>
                <a:lnTo>
                  <a:pt x="720332" y="175170"/>
                </a:lnTo>
                <a:close/>
              </a:path>
              <a:path w="833120" h="193039">
                <a:moveTo>
                  <a:pt x="808769" y="76051"/>
                </a:moveTo>
                <a:lnTo>
                  <a:pt x="788160" y="76051"/>
                </a:lnTo>
                <a:lnTo>
                  <a:pt x="797945" y="65307"/>
                </a:lnTo>
                <a:lnTo>
                  <a:pt x="808698" y="57633"/>
                </a:lnTo>
                <a:lnTo>
                  <a:pt x="820418" y="53029"/>
                </a:lnTo>
                <a:lnTo>
                  <a:pt x="833106" y="51494"/>
                </a:lnTo>
                <a:lnTo>
                  <a:pt x="833106" y="72181"/>
                </a:lnTo>
                <a:lnTo>
                  <a:pt x="818372" y="72181"/>
                </a:lnTo>
                <a:lnTo>
                  <a:pt x="811427" y="74463"/>
                </a:lnTo>
                <a:lnTo>
                  <a:pt x="808769" y="76051"/>
                </a:lnTo>
                <a:close/>
              </a:path>
              <a:path w="833120" h="193039">
                <a:moveTo>
                  <a:pt x="788160" y="189160"/>
                </a:moveTo>
                <a:lnTo>
                  <a:pt x="767175" y="189160"/>
                </a:lnTo>
                <a:lnTo>
                  <a:pt x="767175" y="54173"/>
                </a:lnTo>
                <a:lnTo>
                  <a:pt x="788160" y="54173"/>
                </a:lnTo>
                <a:lnTo>
                  <a:pt x="788160" y="76051"/>
                </a:lnTo>
                <a:lnTo>
                  <a:pt x="808769" y="76051"/>
                </a:lnTo>
                <a:lnTo>
                  <a:pt x="796147" y="83591"/>
                </a:lnTo>
                <a:lnTo>
                  <a:pt x="790938" y="88453"/>
                </a:lnTo>
                <a:lnTo>
                  <a:pt x="788160" y="93612"/>
                </a:lnTo>
                <a:lnTo>
                  <a:pt x="788160" y="189160"/>
                </a:lnTo>
                <a:close/>
              </a:path>
              <a:path w="833120" h="193039">
                <a:moveTo>
                  <a:pt x="833106" y="72925"/>
                </a:moveTo>
                <a:lnTo>
                  <a:pt x="824623" y="72181"/>
                </a:lnTo>
                <a:lnTo>
                  <a:pt x="833106" y="72181"/>
                </a:lnTo>
                <a:lnTo>
                  <a:pt x="833106" y="72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48085" y="4134791"/>
            <a:ext cx="1325245" cy="189865"/>
          </a:xfrm>
          <a:custGeom>
            <a:avLst/>
            <a:gdLst/>
            <a:ahLst/>
            <a:cxnLst/>
            <a:rect l="l" t="t" r="r" b="b"/>
            <a:pathLst>
              <a:path w="1325245" h="189864">
                <a:moveTo>
                  <a:pt x="39591" y="70991"/>
                </a:moveTo>
                <a:lnTo>
                  <a:pt x="20984" y="70991"/>
                </a:lnTo>
                <a:lnTo>
                  <a:pt x="24060" y="65534"/>
                </a:lnTo>
                <a:lnTo>
                  <a:pt x="64442" y="48071"/>
                </a:lnTo>
                <a:lnTo>
                  <a:pt x="71872" y="48536"/>
                </a:lnTo>
                <a:lnTo>
                  <a:pt x="98978" y="66823"/>
                </a:lnTo>
                <a:lnTo>
                  <a:pt x="49460" y="66823"/>
                </a:lnTo>
                <a:lnTo>
                  <a:pt x="42713" y="68957"/>
                </a:lnTo>
                <a:lnTo>
                  <a:pt x="39591" y="70991"/>
                </a:lnTo>
                <a:close/>
              </a:path>
              <a:path w="1325245" h="189864">
                <a:moveTo>
                  <a:pt x="117188" y="73223"/>
                </a:moveTo>
                <a:lnTo>
                  <a:pt x="100756" y="73223"/>
                </a:lnTo>
                <a:lnTo>
                  <a:pt x="104616" y="68023"/>
                </a:lnTo>
                <a:lnTo>
                  <a:pt x="139721" y="48518"/>
                </a:lnTo>
                <a:lnTo>
                  <a:pt x="146000" y="48071"/>
                </a:lnTo>
                <a:lnTo>
                  <a:pt x="162538" y="50620"/>
                </a:lnTo>
                <a:lnTo>
                  <a:pt x="174352" y="58266"/>
                </a:lnTo>
                <a:lnTo>
                  <a:pt x="179111" y="66823"/>
                </a:lnTo>
                <a:lnTo>
                  <a:pt x="130919" y="66823"/>
                </a:lnTo>
                <a:lnTo>
                  <a:pt x="124073" y="68907"/>
                </a:lnTo>
                <a:lnTo>
                  <a:pt x="117188" y="73223"/>
                </a:lnTo>
                <a:close/>
              </a:path>
              <a:path w="1325245" h="189864">
                <a:moveTo>
                  <a:pt x="20984" y="186332"/>
                </a:moveTo>
                <a:lnTo>
                  <a:pt x="0" y="186332"/>
                </a:lnTo>
                <a:lnTo>
                  <a:pt x="0" y="51345"/>
                </a:lnTo>
                <a:lnTo>
                  <a:pt x="20984" y="51345"/>
                </a:lnTo>
                <a:lnTo>
                  <a:pt x="20984" y="70991"/>
                </a:lnTo>
                <a:lnTo>
                  <a:pt x="39591" y="70991"/>
                </a:lnTo>
                <a:lnTo>
                  <a:pt x="36165" y="73223"/>
                </a:lnTo>
                <a:lnTo>
                  <a:pt x="29716" y="77489"/>
                </a:lnTo>
                <a:lnTo>
                  <a:pt x="24655" y="82302"/>
                </a:lnTo>
                <a:lnTo>
                  <a:pt x="21086" y="87510"/>
                </a:lnTo>
                <a:lnTo>
                  <a:pt x="20984" y="186332"/>
                </a:lnTo>
                <a:close/>
              </a:path>
              <a:path w="1325245" h="189864">
                <a:moveTo>
                  <a:pt x="102244" y="186332"/>
                </a:moveTo>
                <a:lnTo>
                  <a:pt x="81260" y="186332"/>
                </a:lnTo>
                <a:lnTo>
                  <a:pt x="81260" y="94654"/>
                </a:lnTo>
                <a:lnTo>
                  <a:pt x="79706" y="82478"/>
                </a:lnTo>
                <a:lnTo>
                  <a:pt x="75046" y="73781"/>
                </a:lnTo>
                <a:lnTo>
                  <a:pt x="67279" y="68563"/>
                </a:lnTo>
                <a:lnTo>
                  <a:pt x="56405" y="66823"/>
                </a:lnTo>
                <a:lnTo>
                  <a:pt x="98978" y="66823"/>
                </a:lnTo>
                <a:lnTo>
                  <a:pt x="100756" y="73223"/>
                </a:lnTo>
                <a:lnTo>
                  <a:pt x="117188" y="73223"/>
                </a:lnTo>
                <a:lnTo>
                  <a:pt x="110777" y="77241"/>
                </a:lnTo>
                <a:lnTo>
                  <a:pt x="105717" y="82054"/>
                </a:lnTo>
                <a:lnTo>
                  <a:pt x="102244" y="87510"/>
                </a:lnTo>
                <a:lnTo>
                  <a:pt x="102244" y="186332"/>
                </a:lnTo>
                <a:close/>
              </a:path>
              <a:path w="1325245" h="189864">
                <a:moveTo>
                  <a:pt x="183802" y="186332"/>
                </a:moveTo>
                <a:lnTo>
                  <a:pt x="162817" y="186332"/>
                </a:lnTo>
                <a:lnTo>
                  <a:pt x="162817" y="94654"/>
                </a:lnTo>
                <a:lnTo>
                  <a:pt x="161264" y="82478"/>
                </a:lnTo>
                <a:lnTo>
                  <a:pt x="156604" y="73781"/>
                </a:lnTo>
                <a:lnTo>
                  <a:pt x="148837" y="68563"/>
                </a:lnTo>
                <a:lnTo>
                  <a:pt x="137963" y="66823"/>
                </a:lnTo>
                <a:lnTo>
                  <a:pt x="179111" y="66823"/>
                </a:lnTo>
                <a:lnTo>
                  <a:pt x="181440" y="71009"/>
                </a:lnTo>
                <a:lnTo>
                  <a:pt x="183802" y="88850"/>
                </a:lnTo>
                <a:lnTo>
                  <a:pt x="183802" y="186332"/>
                </a:lnTo>
                <a:close/>
              </a:path>
              <a:path w="1325245" h="189864">
                <a:moveTo>
                  <a:pt x="239952" y="32146"/>
                </a:moveTo>
                <a:lnTo>
                  <a:pt x="232313" y="32146"/>
                </a:lnTo>
                <a:lnTo>
                  <a:pt x="229038" y="30807"/>
                </a:lnTo>
                <a:lnTo>
                  <a:pt x="226161" y="28128"/>
                </a:lnTo>
                <a:lnTo>
                  <a:pt x="223383" y="25350"/>
                </a:lnTo>
                <a:lnTo>
                  <a:pt x="221994" y="22026"/>
                </a:lnTo>
                <a:lnTo>
                  <a:pt x="221994" y="14287"/>
                </a:lnTo>
                <a:lnTo>
                  <a:pt x="223383" y="10963"/>
                </a:lnTo>
                <a:lnTo>
                  <a:pt x="229038" y="5308"/>
                </a:lnTo>
                <a:lnTo>
                  <a:pt x="232313" y="3869"/>
                </a:lnTo>
                <a:lnTo>
                  <a:pt x="239952" y="3869"/>
                </a:lnTo>
                <a:lnTo>
                  <a:pt x="243326" y="5308"/>
                </a:lnTo>
                <a:lnTo>
                  <a:pt x="246104" y="8185"/>
                </a:lnTo>
                <a:lnTo>
                  <a:pt x="248882" y="10963"/>
                </a:lnTo>
                <a:lnTo>
                  <a:pt x="250271" y="14287"/>
                </a:lnTo>
                <a:lnTo>
                  <a:pt x="250271" y="22026"/>
                </a:lnTo>
                <a:lnTo>
                  <a:pt x="248882" y="25350"/>
                </a:lnTo>
                <a:lnTo>
                  <a:pt x="246104" y="28128"/>
                </a:lnTo>
                <a:lnTo>
                  <a:pt x="243326" y="30807"/>
                </a:lnTo>
                <a:lnTo>
                  <a:pt x="239952" y="32146"/>
                </a:lnTo>
                <a:close/>
              </a:path>
              <a:path w="1325245" h="189864">
                <a:moveTo>
                  <a:pt x="246699" y="186332"/>
                </a:moveTo>
                <a:lnTo>
                  <a:pt x="225715" y="186332"/>
                </a:lnTo>
                <a:lnTo>
                  <a:pt x="225715" y="51345"/>
                </a:lnTo>
                <a:lnTo>
                  <a:pt x="246699" y="51345"/>
                </a:lnTo>
                <a:lnTo>
                  <a:pt x="246699" y="186332"/>
                </a:lnTo>
                <a:close/>
              </a:path>
              <a:path w="1325245" h="189864">
                <a:moveTo>
                  <a:pt x="407184" y="71735"/>
                </a:moveTo>
                <a:lnTo>
                  <a:pt x="386348" y="71735"/>
                </a:lnTo>
                <a:lnTo>
                  <a:pt x="386348" y="0"/>
                </a:lnTo>
                <a:lnTo>
                  <a:pt x="407184" y="0"/>
                </a:lnTo>
                <a:lnTo>
                  <a:pt x="407184" y="71735"/>
                </a:lnTo>
                <a:close/>
              </a:path>
              <a:path w="1325245" h="189864">
                <a:moveTo>
                  <a:pt x="340807" y="189755"/>
                </a:moveTo>
                <a:lnTo>
                  <a:pt x="297200" y="170408"/>
                </a:lnTo>
                <a:lnTo>
                  <a:pt x="281713" y="134270"/>
                </a:lnTo>
                <a:lnTo>
                  <a:pt x="280680" y="119062"/>
                </a:lnTo>
                <a:lnTo>
                  <a:pt x="281722" y="103668"/>
                </a:lnTo>
                <a:lnTo>
                  <a:pt x="297349" y="67419"/>
                </a:lnTo>
                <a:lnTo>
                  <a:pt x="340807" y="48071"/>
                </a:lnTo>
                <a:lnTo>
                  <a:pt x="347532" y="48462"/>
                </a:lnTo>
                <a:lnTo>
                  <a:pt x="382023" y="66461"/>
                </a:lnTo>
                <a:lnTo>
                  <a:pt x="382321" y="66823"/>
                </a:lnTo>
                <a:lnTo>
                  <a:pt x="345867" y="66823"/>
                </a:lnTo>
                <a:lnTo>
                  <a:pt x="336528" y="67716"/>
                </a:lnTo>
                <a:lnTo>
                  <a:pt x="305498" y="97668"/>
                </a:lnTo>
                <a:lnTo>
                  <a:pt x="302558" y="119062"/>
                </a:lnTo>
                <a:lnTo>
                  <a:pt x="303284" y="130057"/>
                </a:lnTo>
                <a:lnTo>
                  <a:pt x="327971" y="167394"/>
                </a:lnTo>
                <a:lnTo>
                  <a:pt x="345867" y="171003"/>
                </a:lnTo>
                <a:lnTo>
                  <a:pt x="382407" y="171003"/>
                </a:lnTo>
                <a:lnTo>
                  <a:pt x="382284" y="171152"/>
                </a:lnTo>
                <a:lnTo>
                  <a:pt x="347793" y="189346"/>
                </a:lnTo>
                <a:lnTo>
                  <a:pt x="340807" y="189755"/>
                </a:lnTo>
                <a:close/>
              </a:path>
              <a:path w="1325245" h="189864">
                <a:moveTo>
                  <a:pt x="382407" y="171003"/>
                </a:moveTo>
                <a:lnTo>
                  <a:pt x="354202" y="171003"/>
                </a:lnTo>
                <a:lnTo>
                  <a:pt x="362089" y="168969"/>
                </a:lnTo>
                <a:lnTo>
                  <a:pt x="369531" y="164901"/>
                </a:lnTo>
                <a:lnTo>
                  <a:pt x="376972" y="160734"/>
                </a:lnTo>
                <a:lnTo>
                  <a:pt x="382578" y="155674"/>
                </a:lnTo>
                <a:lnTo>
                  <a:pt x="386348" y="149721"/>
                </a:lnTo>
                <a:lnTo>
                  <a:pt x="386348" y="88552"/>
                </a:lnTo>
                <a:lnTo>
                  <a:pt x="382578" y="82599"/>
                </a:lnTo>
                <a:lnTo>
                  <a:pt x="376972" y="77489"/>
                </a:lnTo>
                <a:lnTo>
                  <a:pt x="362089" y="68957"/>
                </a:lnTo>
                <a:lnTo>
                  <a:pt x="354202" y="66823"/>
                </a:lnTo>
                <a:lnTo>
                  <a:pt x="382321" y="66823"/>
                </a:lnTo>
                <a:lnTo>
                  <a:pt x="386348" y="71735"/>
                </a:lnTo>
                <a:lnTo>
                  <a:pt x="407184" y="71735"/>
                </a:lnTo>
                <a:lnTo>
                  <a:pt x="407184" y="166241"/>
                </a:lnTo>
                <a:lnTo>
                  <a:pt x="386348" y="166241"/>
                </a:lnTo>
                <a:lnTo>
                  <a:pt x="382407" y="171003"/>
                </a:lnTo>
                <a:close/>
              </a:path>
              <a:path w="1325245" h="189864">
                <a:moveTo>
                  <a:pt x="407184" y="186332"/>
                </a:moveTo>
                <a:lnTo>
                  <a:pt x="386348" y="186332"/>
                </a:lnTo>
                <a:lnTo>
                  <a:pt x="386348" y="166241"/>
                </a:lnTo>
                <a:lnTo>
                  <a:pt x="407184" y="166241"/>
                </a:lnTo>
                <a:lnTo>
                  <a:pt x="407184" y="186332"/>
                </a:lnTo>
                <a:close/>
              </a:path>
              <a:path w="1325245" h="189864">
                <a:moveTo>
                  <a:pt x="567811" y="71735"/>
                </a:moveTo>
                <a:lnTo>
                  <a:pt x="546975" y="71735"/>
                </a:lnTo>
                <a:lnTo>
                  <a:pt x="546975" y="0"/>
                </a:lnTo>
                <a:lnTo>
                  <a:pt x="567811" y="0"/>
                </a:lnTo>
                <a:lnTo>
                  <a:pt x="567811" y="71735"/>
                </a:lnTo>
                <a:close/>
              </a:path>
              <a:path w="1325245" h="189864">
                <a:moveTo>
                  <a:pt x="501433" y="189755"/>
                </a:moveTo>
                <a:lnTo>
                  <a:pt x="457827" y="170408"/>
                </a:lnTo>
                <a:lnTo>
                  <a:pt x="442339" y="134270"/>
                </a:lnTo>
                <a:lnTo>
                  <a:pt x="441307" y="119062"/>
                </a:lnTo>
                <a:lnTo>
                  <a:pt x="442349" y="103668"/>
                </a:lnTo>
                <a:lnTo>
                  <a:pt x="457976" y="67419"/>
                </a:lnTo>
                <a:lnTo>
                  <a:pt x="501433" y="48071"/>
                </a:lnTo>
                <a:lnTo>
                  <a:pt x="508159" y="48462"/>
                </a:lnTo>
                <a:lnTo>
                  <a:pt x="542650" y="66461"/>
                </a:lnTo>
                <a:lnTo>
                  <a:pt x="542947" y="66823"/>
                </a:lnTo>
                <a:lnTo>
                  <a:pt x="506494" y="66823"/>
                </a:lnTo>
                <a:lnTo>
                  <a:pt x="497155" y="67716"/>
                </a:lnTo>
                <a:lnTo>
                  <a:pt x="466124" y="97668"/>
                </a:lnTo>
                <a:lnTo>
                  <a:pt x="463185" y="119062"/>
                </a:lnTo>
                <a:lnTo>
                  <a:pt x="463910" y="130057"/>
                </a:lnTo>
                <a:lnTo>
                  <a:pt x="488597" y="167394"/>
                </a:lnTo>
                <a:lnTo>
                  <a:pt x="506494" y="171003"/>
                </a:lnTo>
                <a:lnTo>
                  <a:pt x="543033" y="171003"/>
                </a:lnTo>
                <a:lnTo>
                  <a:pt x="542910" y="171152"/>
                </a:lnTo>
                <a:lnTo>
                  <a:pt x="508419" y="189346"/>
                </a:lnTo>
                <a:lnTo>
                  <a:pt x="501433" y="189755"/>
                </a:lnTo>
                <a:close/>
              </a:path>
              <a:path w="1325245" h="189864">
                <a:moveTo>
                  <a:pt x="543033" y="171003"/>
                </a:moveTo>
                <a:lnTo>
                  <a:pt x="514828" y="171003"/>
                </a:lnTo>
                <a:lnTo>
                  <a:pt x="522716" y="168969"/>
                </a:lnTo>
                <a:lnTo>
                  <a:pt x="530157" y="164901"/>
                </a:lnTo>
                <a:lnTo>
                  <a:pt x="537599" y="160734"/>
                </a:lnTo>
                <a:lnTo>
                  <a:pt x="543205" y="155674"/>
                </a:lnTo>
                <a:lnTo>
                  <a:pt x="546975" y="149721"/>
                </a:lnTo>
                <a:lnTo>
                  <a:pt x="546975" y="88552"/>
                </a:lnTo>
                <a:lnTo>
                  <a:pt x="543205" y="82599"/>
                </a:lnTo>
                <a:lnTo>
                  <a:pt x="537599" y="77489"/>
                </a:lnTo>
                <a:lnTo>
                  <a:pt x="522716" y="68957"/>
                </a:lnTo>
                <a:lnTo>
                  <a:pt x="514828" y="66823"/>
                </a:lnTo>
                <a:lnTo>
                  <a:pt x="542947" y="66823"/>
                </a:lnTo>
                <a:lnTo>
                  <a:pt x="546975" y="71735"/>
                </a:lnTo>
                <a:lnTo>
                  <a:pt x="567811" y="71735"/>
                </a:lnTo>
                <a:lnTo>
                  <a:pt x="567811" y="166241"/>
                </a:lnTo>
                <a:lnTo>
                  <a:pt x="546975" y="166241"/>
                </a:lnTo>
                <a:lnTo>
                  <a:pt x="543033" y="171003"/>
                </a:lnTo>
                <a:close/>
              </a:path>
              <a:path w="1325245" h="189864">
                <a:moveTo>
                  <a:pt x="567811" y="186332"/>
                </a:moveTo>
                <a:lnTo>
                  <a:pt x="546975" y="186332"/>
                </a:lnTo>
                <a:lnTo>
                  <a:pt x="546975" y="166241"/>
                </a:lnTo>
                <a:lnTo>
                  <a:pt x="567811" y="166241"/>
                </a:lnTo>
                <a:lnTo>
                  <a:pt x="567811" y="186332"/>
                </a:lnTo>
                <a:close/>
              </a:path>
              <a:path w="1325245" h="189864">
                <a:moveTo>
                  <a:pt x="630806" y="186332"/>
                </a:moveTo>
                <a:lnTo>
                  <a:pt x="609821" y="186332"/>
                </a:lnTo>
                <a:lnTo>
                  <a:pt x="609821" y="0"/>
                </a:lnTo>
                <a:lnTo>
                  <a:pt x="630806" y="0"/>
                </a:lnTo>
                <a:lnTo>
                  <a:pt x="630806" y="186332"/>
                </a:lnTo>
                <a:close/>
              </a:path>
              <a:path w="1325245" h="189864">
                <a:moveTo>
                  <a:pt x="733546" y="189755"/>
                </a:moveTo>
                <a:lnTo>
                  <a:pt x="694143" y="178621"/>
                </a:lnTo>
                <a:lnTo>
                  <a:pt x="669550" y="147190"/>
                </a:lnTo>
                <a:lnTo>
                  <a:pt x="664787" y="118764"/>
                </a:lnTo>
                <a:lnTo>
                  <a:pt x="665968" y="104402"/>
                </a:lnTo>
                <a:lnTo>
                  <a:pt x="683688" y="68460"/>
                </a:lnTo>
                <a:lnTo>
                  <a:pt x="717621" y="49345"/>
                </a:lnTo>
                <a:lnTo>
                  <a:pt x="731313" y="48071"/>
                </a:lnTo>
                <a:lnTo>
                  <a:pt x="745126" y="49327"/>
                </a:lnTo>
                <a:lnTo>
                  <a:pt x="757544" y="53094"/>
                </a:lnTo>
                <a:lnTo>
                  <a:pt x="768567" y="59373"/>
                </a:lnTo>
                <a:lnTo>
                  <a:pt x="775097" y="65335"/>
                </a:lnTo>
                <a:lnTo>
                  <a:pt x="731016" y="65335"/>
                </a:lnTo>
                <a:lnTo>
                  <a:pt x="722030" y="66163"/>
                </a:lnTo>
                <a:lnTo>
                  <a:pt x="690386" y="93054"/>
                </a:lnTo>
                <a:lnTo>
                  <a:pt x="686963" y="110281"/>
                </a:lnTo>
                <a:lnTo>
                  <a:pt x="795316" y="110281"/>
                </a:lnTo>
                <a:lnTo>
                  <a:pt x="795934" y="118764"/>
                </a:lnTo>
                <a:lnTo>
                  <a:pt x="796054" y="125759"/>
                </a:lnTo>
                <a:lnTo>
                  <a:pt x="686963" y="125759"/>
                </a:lnTo>
                <a:lnTo>
                  <a:pt x="688283" y="135619"/>
                </a:lnTo>
                <a:lnTo>
                  <a:pt x="717175" y="169105"/>
                </a:lnTo>
                <a:lnTo>
                  <a:pt x="735481" y="172342"/>
                </a:lnTo>
                <a:lnTo>
                  <a:pt x="783106" y="172342"/>
                </a:lnTo>
                <a:lnTo>
                  <a:pt x="776018" y="178119"/>
                </a:lnTo>
                <a:lnTo>
                  <a:pt x="763386" y="184584"/>
                </a:lnTo>
                <a:lnTo>
                  <a:pt x="749228" y="188462"/>
                </a:lnTo>
                <a:lnTo>
                  <a:pt x="733546" y="189755"/>
                </a:lnTo>
                <a:close/>
              </a:path>
              <a:path w="1325245" h="189864">
                <a:moveTo>
                  <a:pt x="795316" y="110281"/>
                </a:moveTo>
                <a:lnTo>
                  <a:pt x="775515" y="110281"/>
                </a:lnTo>
                <a:lnTo>
                  <a:pt x="774743" y="101324"/>
                </a:lnTo>
                <a:lnTo>
                  <a:pt x="772427" y="93054"/>
                </a:lnTo>
                <a:lnTo>
                  <a:pt x="740448" y="66163"/>
                </a:lnTo>
                <a:lnTo>
                  <a:pt x="731016" y="65335"/>
                </a:lnTo>
                <a:lnTo>
                  <a:pt x="775097" y="65335"/>
                </a:lnTo>
                <a:lnTo>
                  <a:pt x="778194" y="68163"/>
                </a:lnTo>
                <a:lnTo>
                  <a:pt x="786008" y="78962"/>
                </a:lnTo>
                <a:lnTo>
                  <a:pt x="791589" y="91268"/>
                </a:lnTo>
                <a:lnTo>
                  <a:pt x="794937" y="105082"/>
                </a:lnTo>
                <a:lnTo>
                  <a:pt x="795316" y="110281"/>
                </a:lnTo>
                <a:close/>
              </a:path>
              <a:path w="1325245" h="189864">
                <a:moveTo>
                  <a:pt x="783106" y="172342"/>
                </a:moveTo>
                <a:lnTo>
                  <a:pt x="735481" y="172342"/>
                </a:lnTo>
                <a:lnTo>
                  <a:pt x="747294" y="171282"/>
                </a:lnTo>
                <a:lnTo>
                  <a:pt x="758177" y="168101"/>
                </a:lnTo>
                <a:lnTo>
                  <a:pt x="768130" y="162799"/>
                </a:lnTo>
                <a:lnTo>
                  <a:pt x="777152" y="155376"/>
                </a:lnTo>
                <a:lnTo>
                  <a:pt x="787124" y="169068"/>
                </a:lnTo>
                <a:lnTo>
                  <a:pt x="783106" y="172342"/>
                </a:lnTo>
                <a:close/>
              </a:path>
              <a:path w="1325245" h="189864">
                <a:moveTo>
                  <a:pt x="869541" y="70991"/>
                </a:moveTo>
                <a:lnTo>
                  <a:pt x="850934" y="70991"/>
                </a:lnTo>
                <a:lnTo>
                  <a:pt x="854010" y="65534"/>
                </a:lnTo>
                <a:lnTo>
                  <a:pt x="894392" y="48071"/>
                </a:lnTo>
                <a:lnTo>
                  <a:pt x="901822" y="48536"/>
                </a:lnTo>
                <a:lnTo>
                  <a:pt x="928928" y="66823"/>
                </a:lnTo>
                <a:lnTo>
                  <a:pt x="879410" y="66823"/>
                </a:lnTo>
                <a:lnTo>
                  <a:pt x="872663" y="68957"/>
                </a:lnTo>
                <a:lnTo>
                  <a:pt x="869541" y="70991"/>
                </a:lnTo>
                <a:close/>
              </a:path>
              <a:path w="1325245" h="189864">
                <a:moveTo>
                  <a:pt x="947137" y="73223"/>
                </a:moveTo>
                <a:lnTo>
                  <a:pt x="930706" y="73223"/>
                </a:lnTo>
                <a:lnTo>
                  <a:pt x="934566" y="68023"/>
                </a:lnTo>
                <a:lnTo>
                  <a:pt x="969671" y="48518"/>
                </a:lnTo>
                <a:lnTo>
                  <a:pt x="975950" y="48071"/>
                </a:lnTo>
                <a:lnTo>
                  <a:pt x="992488" y="50620"/>
                </a:lnTo>
                <a:lnTo>
                  <a:pt x="1004301" y="58266"/>
                </a:lnTo>
                <a:lnTo>
                  <a:pt x="1009061" y="66823"/>
                </a:lnTo>
                <a:lnTo>
                  <a:pt x="960868" y="66823"/>
                </a:lnTo>
                <a:lnTo>
                  <a:pt x="954022" y="68907"/>
                </a:lnTo>
                <a:lnTo>
                  <a:pt x="947137" y="73223"/>
                </a:lnTo>
                <a:close/>
              </a:path>
              <a:path w="1325245" h="189864">
                <a:moveTo>
                  <a:pt x="850934" y="186332"/>
                </a:moveTo>
                <a:lnTo>
                  <a:pt x="829949" y="186332"/>
                </a:lnTo>
                <a:lnTo>
                  <a:pt x="829949" y="51345"/>
                </a:lnTo>
                <a:lnTo>
                  <a:pt x="850934" y="51345"/>
                </a:lnTo>
                <a:lnTo>
                  <a:pt x="850934" y="70991"/>
                </a:lnTo>
                <a:lnTo>
                  <a:pt x="869541" y="70991"/>
                </a:lnTo>
                <a:lnTo>
                  <a:pt x="866114" y="73223"/>
                </a:lnTo>
                <a:lnTo>
                  <a:pt x="859665" y="77489"/>
                </a:lnTo>
                <a:lnTo>
                  <a:pt x="854605" y="82302"/>
                </a:lnTo>
                <a:lnTo>
                  <a:pt x="851036" y="87510"/>
                </a:lnTo>
                <a:lnTo>
                  <a:pt x="850934" y="186332"/>
                </a:lnTo>
                <a:close/>
              </a:path>
              <a:path w="1325245" h="189864">
                <a:moveTo>
                  <a:pt x="932194" y="186332"/>
                </a:moveTo>
                <a:lnTo>
                  <a:pt x="911209" y="186332"/>
                </a:lnTo>
                <a:lnTo>
                  <a:pt x="911209" y="94654"/>
                </a:lnTo>
                <a:lnTo>
                  <a:pt x="909656" y="82478"/>
                </a:lnTo>
                <a:lnTo>
                  <a:pt x="904996" y="73781"/>
                </a:lnTo>
                <a:lnTo>
                  <a:pt x="897229" y="68563"/>
                </a:lnTo>
                <a:lnTo>
                  <a:pt x="886355" y="66823"/>
                </a:lnTo>
                <a:lnTo>
                  <a:pt x="928928" y="66823"/>
                </a:lnTo>
                <a:lnTo>
                  <a:pt x="930706" y="73223"/>
                </a:lnTo>
                <a:lnTo>
                  <a:pt x="947137" y="73223"/>
                </a:lnTo>
                <a:lnTo>
                  <a:pt x="940727" y="77241"/>
                </a:lnTo>
                <a:lnTo>
                  <a:pt x="935667" y="82054"/>
                </a:lnTo>
                <a:lnTo>
                  <a:pt x="932194" y="87510"/>
                </a:lnTo>
                <a:lnTo>
                  <a:pt x="932194" y="186332"/>
                </a:lnTo>
                <a:close/>
              </a:path>
              <a:path w="1325245" h="189864">
                <a:moveTo>
                  <a:pt x="1013752" y="186332"/>
                </a:moveTo>
                <a:lnTo>
                  <a:pt x="992767" y="186332"/>
                </a:lnTo>
                <a:lnTo>
                  <a:pt x="992767" y="94654"/>
                </a:lnTo>
                <a:lnTo>
                  <a:pt x="991214" y="82478"/>
                </a:lnTo>
                <a:lnTo>
                  <a:pt x="986554" y="73781"/>
                </a:lnTo>
                <a:lnTo>
                  <a:pt x="978787" y="68563"/>
                </a:lnTo>
                <a:lnTo>
                  <a:pt x="967913" y="66823"/>
                </a:lnTo>
                <a:lnTo>
                  <a:pt x="1009061" y="66823"/>
                </a:lnTo>
                <a:lnTo>
                  <a:pt x="1011389" y="71009"/>
                </a:lnTo>
                <a:lnTo>
                  <a:pt x="1013752" y="88850"/>
                </a:lnTo>
                <a:lnTo>
                  <a:pt x="1013752" y="186332"/>
                </a:lnTo>
                <a:close/>
              </a:path>
              <a:path w="1325245" h="189864">
                <a:moveTo>
                  <a:pt x="1116535" y="189755"/>
                </a:moveTo>
                <a:lnTo>
                  <a:pt x="1077133" y="178621"/>
                </a:lnTo>
                <a:lnTo>
                  <a:pt x="1052539" y="147190"/>
                </a:lnTo>
                <a:lnTo>
                  <a:pt x="1047776" y="118764"/>
                </a:lnTo>
                <a:lnTo>
                  <a:pt x="1048958" y="104402"/>
                </a:lnTo>
                <a:lnTo>
                  <a:pt x="1066677" y="68460"/>
                </a:lnTo>
                <a:lnTo>
                  <a:pt x="1100610" y="49345"/>
                </a:lnTo>
                <a:lnTo>
                  <a:pt x="1114302" y="48071"/>
                </a:lnTo>
                <a:lnTo>
                  <a:pt x="1128116" y="49327"/>
                </a:lnTo>
                <a:lnTo>
                  <a:pt x="1140533" y="53094"/>
                </a:lnTo>
                <a:lnTo>
                  <a:pt x="1151556" y="59373"/>
                </a:lnTo>
                <a:lnTo>
                  <a:pt x="1158086" y="65335"/>
                </a:lnTo>
                <a:lnTo>
                  <a:pt x="1114005" y="65335"/>
                </a:lnTo>
                <a:lnTo>
                  <a:pt x="1105019" y="66163"/>
                </a:lnTo>
                <a:lnTo>
                  <a:pt x="1073375" y="93054"/>
                </a:lnTo>
                <a:lnTo>
                  <a:pt x="1069952" y="110281"/>
                </a:lnTo>
                <a:lnTo>
                  <a:pt x="1178305" y="110281"/>
                </a:lnTo>
                <a:lnTo>
                  <a:pt x="1178923" y="118764"/>
                </a:lnTo>
                <a:lnTo>
                  <a:pt x="1179043" y="125759"/>
                </a:lnTo>
                <a:lnTo>
                  <a:pt x="1069952" y="125759"/>
                </a:lnTo>
                <a:lnTo>
                  <a:pt x="1071273" y="135619"/>
                </a:lnTo>
                <a:lnTo>
                  <a:pt x="1100164" y="169105"/>
                </a:lnTo>
                <a:lnTo>
                  <a:pt x="1118470" y="172342"/>
                </a:lnTo>
                <a:lnTo>
                  <a:pt x="1166095" y="172342"/>
                </a:lnTo>
                <a:lnTo>
                  <a:pt x="1159007" y="178119"/>
                </a:lnTo>
                <a:lnTo>
                  <a:pt x="1146375" y="184584"/>
                </a:lnTo>
                <a:lnTo>
                  <a:pt x="1132218" y="188462"/>
                </a:lnTo>
                <a:lnTo>
                  <a:pt x="1116535" y="189755"/>
                </a:lnTo>
                <a:close/>
              </a:path>
              <a:path w="1325245" h="189864">
                <a:moveTo>
                  <a:pt x="1178305" y="110281"/>
                </a:moveTo>
                <a:lnTo>
                  <a:pt x="1158504" y="110281"/>
                </a:lnTo>
                <a:lnTo>
                  <a:pt x="1157732" y="101324"/>
                </a:lnTo>
                <a:lnTo>
                  <a:pt x="1155416" y="93054"/>
                </a:lnTo>
                <a:lnTo>
                  <a:pt x="1123437" y="66163"/>
                </a:lnTo>
                <a:lnTo>
                  <a:pt x="1114005" y="65335"/>
                </a:lnTo>
                <a:lnTo>
                  <a:pt x="1158086" y="65335"/>
                </a:lnTo>
                <a:lnTo>
                  <a:pt x="1161183" y="68163"/>
                </a:lnTo>
                <a:lnTo>
                  <a:pt x="1168997" y="78962"/>
                </a:lnTo>
                <a:lnTo>
                  <a:pt x="1174578" y="91268"/>
                </a:lnTo>
                <a:lnTo>
                  <a:pt x="1177926" y="105082"/>
                </a:lnTo>
                <a:lnTo>
                  <a:pt x="1178305" y="110281"/>
                </a:lnTo>
                <a:close/>
              </a:path>
              <a:path w="1325245" h="189864">
                <a:moveTo>
                  <a:pt x="1166095" y="172342"/>
                </a:moveTo>
                <a:lnTo>
                  <a:pt x="1118470" y="172342"/>
                </a:lnTo>
                <a:lnTo>
                  <a:pt x="1130283" y="171282"/>
                </a:lnTo>
                <a:lnTo>
                  <a:pt x="1141166" y="168101"/>
                </a:lnTo>
                <a:lnTo>
                  <a:pt x="1151119" y="162799"/>
                </a:lnTo>
                <a:lnTo>
                  <a:pt x="1160141" y="155376"/>
                </a:lnTo>
                <a:lnTo>
                  <a:pt x="1170113" y="169068"/>
                </a:lnTo>
                <a:lnTo>
                  <a:pt x="1166095" y="172342"/>
                </a:lnTo>
                <a:close/>
              </a:path>
              <a:path w="1325245" h="189864">
                <a:moveTo>
                  <a:pt x="1254511" y="70991"/>
                </a:moveTo>
                <a:lnTo>
                  <a:pt x="1233923" y="70991"/>
                </a:lnTo>
                <a:lnTo>
                  <a:pt x="1238490" y="66163"/>
                </a:lnTo>
                <a:lnTo>
                  <a:pt x="1274990" y="48471"/>
                </a:lnTo>
                <a:lnTo>
                  <a:pt x="1281846" y="48071"/>
                </a:lnTo>
                <a:lnTo>
                  <a:pt x="1300663" y="50796"/>
                </a:lnTo>
                <a:lnTo>
                  <a:pt x="1314104" y="58973"/>
                </a:lnTo>
                <a:lnTo>
                  <a:pt x="1318750" y="66823"/>
                </a:lnTo>
                <a:lnTo>
                  <a:pt x="1265971" y="66823"/>
                </a:lnTo>
                <a:lnTo>
                  <a:pt x="1258281" y="68907"/>
                </a:lnTo>
                <a:lnTo>
                  <a:pt x="1254511" y="70991"/>
                </a:lnTo>
                <a:close/>
              </a:path>
              <a:path w="1325245" h="189864">
                <a:moveTo>
                  <a:pt x="1233923" y="186332"/>
                </a:moveTo>
                <a:lnTo>
                  <a:pt x="1212938" y="186332"/>
                </a:lnTo>
                <a:lnTo>
                  <a:pt x="1212938" y="51345"/>
                </a:lnTo>
                <a:lnTo>
                  <a:pt x="1233923" y="51345"/>
                </a:lnTo>
                <a:lnTo>
                  <a:pt x="1233923" y="70991"/>
                </a:lnTo>
                <a:lnTo>
                  <a:pt x="1254511" y="70991"/>
                </a:lnTo>
                <a:lnTo>
                  <a:pt x="1243200" y="77241"/>
                </a:lnTo>
                <a:lnTo>
                  <a:pt x="1237594" y="82103"/>
                </a:lnTo>
                <a:lnTo>
                  <a:pt x="1233923" y="87659"/>
                </a:lnTo>
                <a:lnTo>
                  <a:pt x="1233923" y="186332"/>
                </a:lnTo>
                <a:close/>
              </a:path>
              <a:path w="1325245" h="189864">
                <a:moveTo>
                  <a:pt x="1324857" y="186332"/>
                </a:moveTo>
                <a:lnTo>
                  <a:pt x="1304021" y="186332"/>
                </a:lnTo>
                <a:lnTo>
                  <a:pt x="1304021" y="98077"/>
                </a:lnTo>
                <a:lnTo>
                  <a:pt x="1303500" y="89845"/>
                </a:lnTo>
                <a:lnTo>
                  <a:pt x="1282937" y="66823"/>
                </a:lnTo>
                <a:lnTo>
                  <a:pt x="1318750" y="66823"/>
                </a:lnTo>
                <a:lnTo>
                  <a:pt x="1322169" y="72600"/>
                </a:lnTo>
                <a:lnTo>
                  <a:pt x="1324857" y="91678"/>
                </a:lnTo>
                <a:lnTo>
                  <a:pt x="1324857" y="1863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96075" y="783125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2125" y="633424"/>
            <a:ext cx="2834005" cy="149860"/>
          </a:xfrm>
          <a:custGeom>
            <a:avLst/>
            <a:gdLst/>
            <a:ahLst/>
            <a:cxnLst/>
            <a:rect l="l" t="t" r="r" b="b"/>
            <a:pathLst>
              <a:path w="2834004" h="149859">
                <a:moveTo>
                  <a:pt x="28337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833799" y="0"/>
                </a:lnTo>
                <a:lnTo>
                  <a:pt x="28337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96075" y="140425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96075" y="241515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96075" y="3090599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96075" y="3766049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239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1574" y="2571750"/>
            <a:ext cx="7601584" cy="942975"/>
            <a:chOff x="771574" y="2571750"/>
            <a:chExt cx="7601584" cy="942975"/>
          </a:xfrm>
        </p:grpSpPr>
        <p:sp>
          <p:nvSpPr>
            <p:cNvPr id="3" name="object 3"/>
            <p:cNvSpPr/>
            <p:nvPr/>
          </p:nvSpPr>
          <p:spPr>
            <a:xfrm>
              <a:off x="771574" y="2571750"/>
              <a:ext cx="7601584" cy="942975"/>
            </a:xfrm>
            <a:custGeom>
              <a:avLst/>
              <a:gdLst/>
              <a:ahLst/>
              <a:cxnLst/>
              <a:rect l="l" t="t" r="r" b="b"/>
              <a:pathLst>
                <a:path w="7601584" h="942975">
                  <a:moveTo>
                    <a:pt x="7601099" y="942599"/>
                  </a:moveTo>
                  <a:lnTo>
                    <a:pt x="0" y="942599"/>
                  </a:lnTo>
                  <a:lnTo>
                    <a:pt x="0" y="0"/>
                  </a:lnTo>
                  <a:lnTo>
                    <a:pt x="7601099" y="0"/>
                  </a:lnTo>
                  <a:lnTo>
                    <a:pt x="7601099" y="942599"/>
                  </a:lnTo>
                  <a:close/>
                </a:path>
              </a:pathLst>
            </a:custGeom>
            <a:solidFill>
              <a:srgbClr val="3E4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512" y="2886145"/>
              <a:ext cx="3707722" cy="2449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1283" y="2876918"/>
              <a:ext cx="2756182" cy="25419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2372664" y="1022828"/>
            <a:ext cx="4385945" cy="315595"/>
          </a:xfrm>
          <a:custGeom>
            <a:avLst/>
            <a:gdLst/>
            <a:ahLst/>
            <a:cxnLst/>
            <a:rect l="l" t="t" r="r" b="b"/>
            <a:pathLst>
              <a:path w="4385945" h="315594">
                <a:moveTo>
                  <a:pt x="78730" y="310008"/>
                </a:moveTo>
                <a:lnTo>
                  <a:pt x="0" y="310008"/>
                </a:lnTo>
                <a:lnTo>
                  <a:pt x="0" y="5060"/>
                </a:lnTo>
                <a:lnTo>
                  <a:pt x="78730" y="5060"/>
                </a:lnTo>
                <a:lnTo>
                  <a:pt x="78730" y="310008"/>
                </a:lnTo>
                <a:close/>
              </a:path>
              <a:path w="4385945" h="315594">
                <a:moveTo>
                  <a:pt x="307249" y="310008"/>
                </a:moveTo>
                <a:lnTo>
                  <a:pt x="218101" y="310008"/>
                </a:lnTo>
                <a:lnTo>
                  <a:pt x="332847" y="5060"/>
                </a:lnTo>
                <a:lnTo>
                  <a:pt x="431669" y="5060"/>
                </a:lnTo>
                <a:lnTo>
                  <a:pt x="461016" y="82748"/>
                </a:lnTo>
                <a:lnTo>
                  <a:pt x="382258" y="82748"/>
                </a:lnTo>
                <a:lnTo>
                  <a:pt x="343414" y="197494"/>
                </a:lnTo>
                <a:lnTo>
                  <a:pt x="504361" y="197494"/>
                </a:lnTo>
                <a:lnTo>
                  <a:pt x="530278" y="266104"/>
                </a:lnTo>
                <a:lnTo>
                  <a:pt x="322430" y="266104"/>
                </a:lnTo>
                <a:lnTo>
                  <a:pt x="307249" y="310008"/>
                </a:lnTo>
                <a:close/>
              </a:path>
              <a:path w="4385945" h="315594">
                <a:moveTo>
                  <a:pt x="504361" y="197494"/>
                </a:moveTo>
                <a:lnTo>
                  <a:pt x="421103" y="197494"/>
                </a:lnTo>
                <a:lnTo>
                  <a:pt x="382258" y="82748"/>
                </a:lnTo>
                <a:lnTo>
                  <a:pt x="461016" y="82748"/>
                </a:lnTo>
                <a:lnTo>
                  <a:pt x="504361" y="197494"/>
                </a:lnTo>
                <a:close/>
              </a:path>
              <a:path w="4385945" h="315594">
                <a:moveTo>
                  <a:pt x="546862" y="310008"/>
                </a:moveTo>
                <a:lnTo>
                  <a:pt x="457714" y="310008"/>
                </a:lnTo>
                <a:lnTo>
                  <a:pt x="442683" y="266104"/>
                </a:lnTo>
                <a:lnTo>
                  <a:pt x="530278" y="266104"/>
                </a:lnTo>
                <a:lnTo>
                  <a:pt x="546862" y="310008"/>
                </a:lnTo>
                <a:close/>
              </a:path>
              <a:path w="4385945" h="315594">
                <a:moveTo>
                  <a:pt x="647945" y="310008"/>
                </a:moveTo>
                <a:lnTo>
                  <a:pt x="569215" y="310008"/>
                </a:lnTo>
                <a:lnTo>
                  <a:pt x="569215" y="5060"/>
                </a:lnTo>
                <a:lnTo>
                  <a:pt x="678603" y="5060"/>
                </a:lnTo>
                <a:lnTo>
                  <a:pt x="719522" y="111621"/>
                </a:lnTo>
                <a:lnTo>
                  <a:pt x="647945" y="111621"/>
                </a:lnTo>
                <a:lnTo>
                  <a:pt x="647945" y="310008"/>
                </a:lnTo>
                <a:close/>
              </a:path>
              <a:path w="4385945" h="315594">
                <a:moveTo>
                  <a:pt x="813712" y="170557"/>
                </a:moveTo>
                <a:lnTo>
                  <a:pt x="742153" y="170557"/>
                </a:lnTo>
                <a:lnTo>
                  <a:pt x="806149" y="5060"/>
                </a:lnTo>
                <a:lnTo>
                  <a:pt x="915389" y="5060"/>
                </a:lnTo>
                <a:lnTo>
                  <a:pt x="915389" y="111621"/>
                </a:lnTo>
                <a:lnTo>
                  <a:pt x="836659" y="111621"/>
                </a:lnTo>
                <a:lnTo>
                  <a:pt x="813712" y="170557"/>
                </a:lnTo>
                <a:close/>
              </a:path>
              <a:path w="4385945" h="315594">
                <a:moveTo>
                  <a:pt x="759417" y="310008"/>
                </a:moveTo>
                <a:lnTo>
                  <a:pt x="724740" y="310008"/>
                </a:lnTo>
                <a:lnTo>
                  <a:pt x="647945" y="111621"/>
                </a:lnTo>
                <a:lnTo>
                  <a:pt x="719522" y="111621"/>
                </a:lnTo>
                <a:lnTo>
                  <a:pt x="742153" y="170557"/>
                </a:lnTo>
                <a:lnTo>
                  <a:pt x="813712" y="170557"/>
                </a:lnTo>
                <a:lnTo>
                  <a:pt x="759417" y="310008"/>
                </a:lnTo>
                <a:close/>
              </a:path>
              <a:path w="4385945" h="315594">
                <a:moveTo>
                  <a:pt x="915389" y="310008"/>
                </a:moveTo>
                <a:lnTo>
                  <a:pt x="836659" y="310008"/>
                </a:lnTo>
                <a:lnTo>
                  <a:pt x="836659" y="111621"/>
                </a:lnTo>
                <a:lnTo>
                  <a:pt x="915389" y="111621"/>
                </a:lnTo>
                <a:lnTo>
                  <a:pt x="915389" y="310008"/>
                </a:lnTo>
                <a:close/>
              </a:path>
              <a:path w="4385945" h="315594">
                <a:moveTo>
                  <a:pt x="1165953" y="310008"/>
                </a:moveTo>
                <a:lnTo>
                  <a:pt x="1087223" y="310008"/>
                </a:lnTo>
                <a:lnTo>
                  <a:pt x="1087223" y="5060"/>
                </a:lnTo>
                <a:lnTo>
                  <a:pt x="1168186" y="5060"/>
                </a:lnTo>
                <a:lnTo>
                  <a:pt x="1262777" y="133498"/>
                </a:lnTo>
                <a:lnTo>
                  <a:pt x="1165953" y="133498"/>
                </a:lnTo>
                <a:lnTo>
                  <a:pt x="1165953" y="310008"/>
                </a:lnTo>
                <a:close/>
              </a:path>
              <a:path w="4385945" h="315594">
                <a:moveTo>
                  <a:pt x="1370741" y="172789"/>
                </a:moveTo>
                <a:lnTo>
                  <a:pt x="1291713" y="172789"/>
                </a:lnTo>
                <a:lnTo>
                  <a:pt x="1291713" y="5060"/>
                </a:lnTo>
                <a:lnTo>
                  <a:pt x="1370741" y="5060"/>
                </a:lnTo>
                <a:lnTo>
                  <a:pt x="1370741" y="172789"/>
                </a:lnTo>
                <a:close/>
              </a:path>
              <a:path w="4385945" h="315594">
                <a:moveTo>
                  <a:pt x="1370741" y="310008"/>
                </a:moveTo>
                <a:lnTo>
                  <a:pt x="1294839" y="310008"/>
                </a:lnTo>
                <a:lnTo>
                  <a:pt x="1165953" y="133498"/>
                </a:lnTo>
                <a:lnTo>
                  <a:pt x="1262777" y="133498"/>
                </a:lnTo>
                <a:lnTo>
                  <a:pt x="1291713" y="172789"/>
                </a:lnTo>
                <a:lnTo>
                  <a:pt x="1370741" y="172789"/>
                </a:lnTo>
                <a:lnTo>
                  <a:pt x="1370741" y="310008"/>
                </a:lnTo>
                <a:close/>
              </a:path>
              <a:path w="4385945" h="315594">
                <a:moveTo>
                  <a:pt x="1573338" y="315515"/>
                </a:moveTo>
                <a:lnTo>
                  <a:pt x="1523527" y="308985"/>
                </a:lnTo>
                <a:lnTo>
                  <a:pt x="1480581" y="289917"/>
                </a:lnTo>
                <a:lnTo>
                  <a:pt x="1446314" y="260532"/>
                </a:lnTo>
                <a:lnTo>
                  <a:pt x="1422427" y="221605"/>
                </a:lnTo>
                <a:lnTo>
                  <a:pt x="1410846" y="174752"/>
                </a:lnTo>
                <a:lnTo>
                  <a:pt x="1410074" y="157757"/>
                </a:lnTo>
                <a:lnTo>
                  <a:pt x="1410846" y="140772"/>
                </a:lnTo>
                <a:lnTo>
                  <a:pt x="1422427" y="94059"/>
                </a:lnTo>
                <a:lnTo>
                  <a:pt x="1446314" y="55075"/>
                </a:lnTo>
                <a:lnTo>
                  <a:pt x="1480581" y="25672"/>
                </a:lnTo>
                <a:lnTo>
                  <a:pt x="1523527" y="6613"/>
                </a:lnTo>
                <a:lnTo>
                  <a:pt x="1573338" y="0"/>
                </a:lnTo>
                <a:lnTo>
                  <a:pt x="1590379" y="734"/>
                </a:lnTo>
                <a:lnTo>
                  <a:pt x="1637930" y="11757"/>
                </a:lnTo>
                <a:lnTo>
                  <a:pt x="1678197" y="34360"/>
                </a:lnTo>
                <a:lnTo>
                  <a:pt x="1708958" y="67009"/>
                </a:lnTo>
                <a:lnTo>
                  <a:pt x="1710480" y="69502"/>
                </a:lnTo>
                <a:lnTo>
                  <a:pt x="1573338" y="69502"/>
                </a:lnTo>
                <a:lnTo>
                  <a:pt x="1563981" y="69930"/>
                </a:lnTo>
                <a:lnTo>
                  <a:pt x="1524597" y="84459"/>
                </a:lnTo>
                <a:lnTo>
                  <a:pt x="1499222" y="115304"/>
                </a:lnTo>
                <a:lnTo>
                  <a:pt x="1489995" y="157757"/>
                </a:lnTo>
                <a:lnTo>
                  <a:pt x="1490367" y="166966"/>
                </a:lnTo>
                <a:lnTo>
                  <a:pt x="1503092" y="207503"/>
                </a:lnTo>
                <a:lnTo>
                  <a:pt x="1531425" y="235427"/>
                </a:lnTo>
                <a:lnTo>
                  <a:pt x="1573338" y="246012"/>
                </a:lnTo>
                <a:lnTo>
                  <a:pt x="1710528" y="246012"/>
                </a:lnTo>
                <a:lnTo>
                  <a:pt x="1708958" y="248580"/>
                </a:lnTo>
                <a:lnTo>
                  <a:pt x="1678197" y="281247"/>
                </a:lnTo>
                <a:lnTo>
                  <a:pt x="1637930" y="303907"/>
                </a:lnTo>
                <a:lnTo>
                  <a:pt x="1590379" y="314790"/>
                </a:lnTo>
                <a:lnTo>
                  <a:pt x="1573338" y="315515"/>
                </a:lnTo>
                <a:close/>
              </a:path>
              <a:path w="4385945" h="315594">
                <a:moveTo>
                  <a:pt x="1710528" y="246012"/>
                </a:moveTo>
                <a:lnTo>
                  <a:pt x="1573338" y="246012"/>
                </a:lnTo>
                <a:lnTo>
                  <a:pt x="1582491" y="245585"/>
                </a:lnTo>
                <a:lnTo>
                  <a:pt x="1591198" y="244301"/>
                </a:lnTo>
                <a:lnTo>
                  <a:pt x="1627670" y="226051"/>
                </a:lnTo>
                <a:lnTo>
                  <a:pt x="1650134" y="192583"/>
                </a:lnTo>
                <a:lnTo>
                  <a:pt x="1656087" y="157757"/>
                </a:lnTo>
                <a:lnTo>
                  <a:pt x="1655715" y="148558"/>
                </a:lnTo>
                <a:lnTo>
                  <a:pt x="1642953" y="108049"/>
                </a:lnTo>
                <a:lnTo>
                  <a:pt x="1614647" y="80088"/>
                </a:lnTo>
                <a:lnTo>
                  <a:pt x="1573338" y="69502"/>
                </a:lnTo>
                <a:lnTo>
                  <a:pt x="1710480" y="69502"/>
                </a:lnTo>
                <a:lnTo>
                  <a:pt x="1729059" y="108923"/>
                </a:lnTo>
                <a:lnTo>
                  <a:pt x="1736008" y="157757"/>
                </a:lnTo>
                <a:lnTo>
                  <a:pt x="1735236" y="174752"/>
                </a:lnTo>
                <a:lnTo>
                  <a:pt x="1732919" y="191058"/>
                </a:lnTo>
                <a:lnTo>
                  <a:pt x="1729059" y="206675"/>
                </a:lnTo>
                <a:lnTo>
                  <a:pt x="1723655" y="221605"/>
                </a:lnTo>
                <a:lnTo>
                  <a:pt x="1716892" y="235604"/>
                </a:lnTo>
                <a:lnTo>
                  <a:pt x="1710528" y="246012"/>
                </a:lnTo>
                <a:close/>
              </a:path>
              <a:path w="4385945" h="315594">
                <a:moveTo>
                  <a:pt x="1997584" y="73669"/>
                </a:moveTo>
                <a:lnTo>
                  <a:pt x="1748446" y="73669"/>
                </a:lnTo>
                <a:lnTo>
                  <a:pt x="1748446" y="5060"/>
                </a:lnTo>
                <a:lnTo>
                  <a:pt x="1997584" y="5060"/>
                </a:lnTo>
                <a:lnTo>
                  <a:pt x="1997584" y="73669"/>
                </a:lnTo>
                <a:close/>
              </a:path>
              <a:path w="4385945" h="315594">
                <a:moveTo>
                  <a:pt x="1912454" y="310008"/>
                </a:moveTo>
                <a:lnTo>
                  <a:pt x="1833873" y="310008"/>
                </a:lnTo>
                <a:lnTo>
                  <a:pt x="1833873" y="73669"/>
                </a:lnTo>
                <a:lnTo>
                  <a:pt x="1912454" y="73669"/>
                </a:lnTo>
                <a:lnTo>
                  <a:pt x="1912454" y="310008"/>
                </a:lnTo>
                <a:close/>
              </a:path>
              <a:path w="4385945" h="315594">
                <a:moveTo>
                  <a:pt x="2208748" y="310008"/>
                </a:moveTo>
                <a:lnTo>
                  <a:pt x="2119600" y="310008"/>
                </a:lnTo>
                <a:lnTo>
                  <a:pt x="2234346" y="5060"/>
                </a:lnTo>
                <a:lnTo>
                  <a:pt x="2333168" y="5060"/>
                </a:lnTo>
                <a:lnTo>
                  <a:pt x="2362515" y="82748"/>
                </a:lnTo>
                <a:lnTo>
                  <a:pt x="2283757" y="82748"/>
                </a:lnTo>
                <a:lnTo>
                  <a:pt x="2244913" y="197494"/>
                </a:lnTo>
                <a:lnTo>
                  <a:pt x="2405860" y="197494"/>
                </a:lnTo>
                <a:lnTo>
                  <a:pt x="2431777" y="266104"/>
                </a:lnTo>
                <a:lnTo>
                  <a:pt x="2223928" y="266104"/>
                </a:lnTo>
                <a:lnTo>
                  <a:pt x="2208748" y="310008"/>
                </a:lnTo>
                <a:close/>
              </a:path>
              <a:path w="4385945" h="315594">
                <a:moveTo>
                  <a:pt x="2405860" y="197494"/>
                </a:moveTo>
                <a:lnTo>
                  <a:pt x="2322601" y="197494"/>
                </a:lnTo>
                <a:lnTo>
                  <a:pt x="2283757" y="82748"/>
                </a:lnTo>
                <a:lnTo>
                  <a:pt x="2362515" y="82748"/>
                </a:lnTo>
                <a:lnTo>
                  <a:pt x="2405860" y="197494"/>
                </a:lnTo>
                <a:close/>
              </a:path>
              <a:path w="4385945" h="315594">
                <a:moveTo>
                  <a:pt x="2448361" y="310008"/>
                </a:moveTo>
                <a:lnTo>
                  <a:pt x="2359213" y="310008"/>
                </a:lnTo>
                <a:lnTo>
                  <a:pt x="2344182" y="266104"/>
                </a:lnTo>
                <a:lnTo>
                  <a:pt x="2431777" y="266104"/>
                </a:lnTo>
                <a:lnTo>
                  <a:pt x="2448361" y="310008"/>
                </a:lnTo>
                <a:close/>
              </a:path>
              <a:path w="4385945" h="315594">
                <a:moveTo>
                  <a:pt x="2788972" y="310008"/>
                </a:moveTo>
                <a:lnTo>
                  <a:pt x="2587757" y="310008"/>
                </a:lnTo>
                <a:lnTo>
                  <a:pt x="2587757" y="5060"/>
                </a:lnTo>
                <a:lnTo>
                  <a:pt x="2666487" y="5060"/>
                </a:lnTo>
                <a:lnTo>
                  <a:pt x="2666487" y="241399"/>
                </a:lnTo>
                <a:lnTo>
                  <a:pt x="2788972" y="241399"/>
                </a:lnTo>
                <a:lnTo>
                  <a:pt x="2788972" y="310008"/>
                </a:lnTo>
                <a:close/>
              </a:path>
              <a:path w="4385945" h="315594">
                <a:moveTo>
                  <a:pt x="2886319" y="310008"/>
                </a:moveTo>
                <a:lnTo>
                  <a:pt x="2797171" y="310008"/>
                </a:lnTo>
                <a:lnTo>
                  <a:pt x="2911918" y="5060"/>
                </a:lnTo>
                <a:lnTo>
                  <a:pt x="3010740" y="5060"/>
                </a:lnTo>
                <a:lnTo>
                  <a:pt x="3040086" y="82748"/>
                </a:lnTo>
                <a:lnTo>
                  <a:pt x="2961329" y="82748"/>
                </a:lnTo>
                <a:lnTo>
                  <a:pt x="2922485" y="197494"/>
                </a:lnTo>
                <a:lnTo>
                  <a:pt x="3083431" y="197494"/>
                </a:lnTo>
                <a:lnTo>
                  <a:pt x="3109348" y="266104"/>
                </a:lnTo>
                <a:lnTo>
                  <a:pt x="2901500" y="266104"/>
                </a:lnTo>
                <a:lnTo>
                  <a:pt x="2886319" y="310008"/>
                </a:lnTo>
                <a:close/>
              </a:path>
              <a:path w="4385945" h="315594">
                <a:moveTo>
                  <a:pt x="3269427" y="310008"/>
                </a:moveTo>
                <a:lnTo>
                  <a:pt x="3186232" y="310008"/>
                </a:lnTo>
                <a:lnTo>
                  <a:pt x="3099019" y="5060"/>
                </a:lnTo>
                <a:lnTo>
                  <a:pt x="3187126" y="5060"/>
                </a:lnTo>
                <a:lnTo>
                  <a:pt x="3233411" y="208508"/>
                </a:lnTo>
                <a:lnTo>
                  <a:pt x="3294012" y="208508"/>
                </a:lnTo>
                <a:lnTo>
                  <a:pt x="3269427" y="310008"/>
                </a:lnTo>
                <a:close/>
              </a:path>
              <a:path w="4385945" h="315594">
                <a:moveTo>
                  <a:pt x="3294012" y="208508"/>
                </a:moveTo>
                <a:lnTo>
                  <a:pt x="3233411" y="208508"/>
                </a:lnTo>
                <a:lnTo>
                  <a:pt x="3285501" y="5060"/>
                </a:lnTo>
                <a:lnTo>
                  <a:pt x="3345776" y="5060"/>
                </a:lnTo>
                <a:lnTo>
                  <a:pt x="3375010" y="118913"/>
                </a:lnTo>
                <a:lnTo>
                  <a:pt x="3315713" y="118913"/>
                </a:lnTo>
                <a:lnTo>
                  <a:pt x="3294012" y="208508"/>
                </a:lnTo>
                <a:close/>
              </a:path>
              <a:path w="4385945" h="315594">
                <a:moveTo>
                  <a:pt x="3474123" y="208508"/>
                </a:moveTo>
                <a:lnTo>
                  <a:pt x="3398015" y="208508"/>
                </a:lnTo>
                <a:lnTo>
                  <a:pt x="3443705" y="5060"/>
                </a:lnTo>
                <a:lnTo>
                  <a:pt x="3524578" y="5060"/>
                </a:lnTo>
                <a:lnTo>
                  <a:pt x="3529974" y="13552"/>
                </a:lnTo>
                <a:lnTo>
                  <a:pt x="3474123" y="208508"/>
                </a:lnTo>
                <a:close/>
              </a:path>
              <a:path w="4385945" h="315594">
                <a:moveTo>
                  <a:pt x="3529974" y="13552"/>
                </a:moveTo>
                <a:lnTo>
                  <a:pt x="3524578" y="5060"/>
                </a:lnTo>
                <a:lnTo>
                  <a:pt x="3532407" y="5060"/>
                </a:lnTo>
                <a:lnTo>
                  <a:pt x="3529974" y="13552"/>
                </a:lnTo>
                <a:close/>
              </a:path>
              <a:path w="4385945" h="315594">
                <a:moveTo>
                  <a:pt x="3718948" y="310008"/>
                </a:moveTo>
                <a:lnTo>
                  <a:pt x="3640217" y="310008"/>
                </a:lnTo>
                <a:lnTo>
                  <a:pt x="3640217" y="187076"/>
                </a:lnTo>
                <a:lnTo>
                  <a:pt x="3529974" y="13552"/>
                </a:lnTo>
                <a:lnTo>
                  <a:pt x="3532407" y="5060"/>
                </a:lnTo>
                <a:lnTo>
                  <a:pt x="3613280" y="5060"/>
                </a:lnTo>
                <a:lnTo>
                  <a:pt x="3679657" y="117574"/>
                </a:lnTo>
                <a:lnTo>
                  <a:pt x="3762934" y="117574"/>
                </a:lnTo>
                <a:lnTo>
                  <a:pt x="3718948" y="187076"/>
                </a:lnTo>
                <a:lnTo>
                  <a:pt x="3718948" y="310008"/>
                </a:lnTo>
                <a:close/>
              </a:path>
              <a:path w="4385945" h="315594">
                <a:moveTo>
                  <a:pt x="3762934" y="117574"/>
                </a:moveTo>
                <a:lnTo>
                  <a:pt x="3679657" y="117574"/>
                </a:lnTo>
                <a:lnTo>
                  <a:pt x="3744992" y="5060"/>
                </a:lnTo>
                <a:lnTo>
                  <a:pt x="3834141" y="5060"/>
                </a:lnTo>
                <a:lnTo>
                  <a:pt x="3762934" y="117574"/>
                </a:lnTo>
                <a:close/>
              </a:path>
              <a:path w="4385945" h="315594">
                <a:moveTo>
                  <a:pt x="3083431" y="197494"/>
                </a:moveTo>
                <a:lnTo>
                  <a:pt x="3000173" y="197494"/>
                </a:lnTo>
                <a:lnTo>
                  <a:pt x="2961329" y="82748"/>
                </a:lnTo>
                <a:lnTo>
                  <a:pt x="3040086" y="82748"/>
                </a:lnTo>
                <a:lnTo>
                  <a:pt x="3083431" y="197494"/>
                </a:lnTo>
                <a:close/>
              </a:path>
              <a:path w="4385945" h="315594">
                <a:moveTo>
                  <a:pt x="3445044" y="310008"/>
                </a:moveTo>
                <a:lnTo>
                  <a:pt x="3361850" y="310008"/>
                </a:lnTo>
                <a:lnTo>
                  <a:pt x="3315713" y="118913"/>
                </a:lnTo>
                <a:lnTo>
                  <a:pt x="3375010" y="118913"/>
                </a:lnTo>
                <a:lnTo>
                  <a:pt x="3398015" y="208508"/>
                </a:lnTo>
                <a:lnTo>
                  <a:pt x="3474123" y="208508"/>
                </a:lnTo>
                <a:lnTo>
                  <a:pt x="3445044" y="310008"/>
                </a:lnTo>
                <a:close/>
              </a:path>
              <a:path w="4385945" h="315594">
                <a:moveTo>
                  <a:pt x="3125933" y="310008"/>
                </a:moveTo>
                <a:lnTo>
                  <a:pt x="3036785" y="310008"/>
                </a:lnTo>
                <a:lnTo>
                  <a:pt x="3021753" y="266104"/>
                </a:lnTo>
                <a:lnTo>
                  <a:pt x="3109348" y="266104"/>
                </a:lnTo>
                <a:lnTo>
                  <a:pt x="3125933" y="310008"/>
                </a:lnTo>
                <a:close/>
              </a:path>
              <a:path w="4385945" h="315594">
                <a:moveTo>
                  <a:pt x="4080178" y="310008"/>
                </a:moveTo>
                <a:lnTo>
                  <a:pt x="3856489" y="310008"/>
                </a:lnTo>
                <a:lnTo>
                  <a:pt x="3856489" y="5060"/>
                </a:lnTo>
                <a:lnTo>
                  <a:pt x="4080178" y="5060"/>
                </a:lnTo>
                <a:lnTo>
                  <a:pt x="4080178" y="73669"/>
                </a:lnTo>
                <a:lnTo>
                  <a:pt x="3935219" y="73669"/>
                </a:lnTo>
                <a:lnTo>
                  <a:pt x="3935219" y="121146"/>
                </a:lnTo>
                <a:lnTo>
                  <a:pt x="4076903" y="121146"/>
                </a:lnTo>
                <a:lnTo>
                  <a:pt x="4076903" y="189755"/>
                </a:lnTo>
                <a:lnTo>
                  <a:pt x="3935219" y="189755"/>
                </a:lnTo>
                <a:lnTo>
                  <a:pt x="3935219" y="241399"/>
                </a:lnTo>
                <a:lnTo>
                  <a:pt x="4080178" y="241399"/>
                </a:lnTo>
                <a:lnTo>
                  <a:pt x="4080178" y="310008"/>
                </a:lnTo>
                <a:close/>
              </a:path>
              <a:path w="4385945" h="315594">
                <a:moveTo>
                  <a:pt x="4204511" y="310008"/>
                </a:moveTo>
                <a:lnTo>
                  <a:pt x="4125781" y="310008"/>
                </a:lnTo>
                <a:lnTo>
                  <a:pt x="4125781" y="5060"/>
                </a:lnTo>
                <a:lnTo>
                  <a:pt x="4278479" y="5060"/>
                </a:lnTo>
                <a:lnTo>
                  <a:pt x="4290729" y="5562"/>
                </a:lnTo>
                <a:lnTo>
                  <a:pt x="4333136" y="17412"/>
                </a:lnTo>
                <a:lnTo>
                  <a:pt x="4363273" y="41978"/>
                </a:lnTo>
                <a:lnTo>
                  <a:pt x="4379630" y="73669"/>
                </a:lnTo>
                <a:lnTo>
                  <a:pt x="4204511" y="73669"/>
                </a:lnTo>
                <a:lnTo>
                  <a:pt x="4204511" y="139005"/>
                </a:lnTo>
                <a:lnTo>
                  <a:pt x="4379987" y="139005"/>
                </a:lnTo>
                <a:lnTo>
                  <a:pt x="4379086" y="141982"/>
                </a:lnTo>
                <a:lnTo>
                  <a:pt x="4355720" y="178705"/>
                </a:lnTo>
                <a:lnTo>
                  <a:pt x="4323722" y="197941"/>
                </a:lnTo>
                <a:lnTo>
                  <a:pt x="4329092" y="207615"/>
                </a:lnTo>
                <a:lnTo>
                  <a:pt x="4204511" y="207615"/>
                </a:lnTo>
                <a:lnTo>
                  <a:pt x="4204511" y="310008"/>
                </a:lnTo>
                <a:close/>
              </a:path>
              <a:path w="4385945" h="315594">
                <a:moveTo>
                  <a:pt x="4379987" y="139005"/>
                </a:moveTo>
                <a:lnTo>
                  <a:pt x="4266572" y="139005"/>
                </a:lnTo>
                <a:lnTo>
                  <a:pt x="4274107" y="138475"/>
                </a:lnTo>
                <a:lnTo>
                  <a:pt x="4281083" y="136884"/>
                </a:lnTo>
                <a:lnTo>
                  <a:pt x="4304523" y="106114"/>
                </a:lnTo>
                <a:lnTo>
                  <a:pt x="4303826" y="98756"/>
                </a:lnTo>
                <a:lnTo>
                  <a:pt x="4274107" y="74200"/>
                </a:lnTo>
                <a:lnTo>
                  <a:pt x="4266572" y="73669"/>
                </a:lnTo>
                <a:lnTo>
                  <a:pt x="4379630" y="73669"/>
                </a:lnTo>
                <a:lnTo>
                  <a:pt x="4380575" y="76506"/>
                </a:lnTo>
                <a:lnTo>
                  <a:pt x="4382807" y="86208"/>
                </a:lnTo>
                <a:lnTo>
                  <a:pt x="4384147" y="96226"/>
                </a:lnTo>
                <a:lnTo>
                  <a:pt x="4384593" y="106560"/>
                </a:lnTo>
                <a:lnTo>
                  <a:pt x="4384249" y="116309"/>
                </a:lnTo>
                <a:lnTo>
                  <a:pt x="4383217" y="125462"/>
                </a:lnTo>
                <a:lnTo>
                  <a:pt x="4381496" y="134019"/>
                </a:lnTo>
                <a:lnTo>
                  <a:pt x="4379987" y="139005"/>
                </a:lnTo>
                <a:close/>
              </a:path>
              <a:path w="4385945" h="315594">
                <a:moveTo>
                  <a:pt x="4385933" y="310008"/>
                </a:moveTo>
                <a:lnTo>
                  <a:pt x="4295892" y="310008"/>
                </a:lnTo>
                <a:lnTo>
                  <a:pt x="4244695" y="207615"/>
                </a:lnTo>
                <a:lnTo>
                  <a:pt x="4329092" y="207615"/>
                </a:lnTo>
                <a:lnTo>
                  <a:pt x="4385933" y="31000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8049" y="633300"/>
            <a:ext cx="4370070" cy="149860"/>
          </a:xfrm>
          <a:custGeom>
            <a:avLst/>
            <a:gdLst/>
            <a:ahLst/>
            <a:cxnLst/>
            <a:rect l="l" t="t" r="r" b="b"/>
            <a:pathLst>
              <a:path w="4370070" h="149859">
                <a:moveTo>
                  <a:pt x="43694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4369499" y="0"/>
                </a:lnTo>
                <a:lnTo>
                  <a:pt x="43694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500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72107" y="2516617"/>
            <a:ext cx="1342390" cy="307340"/>
          </a:xfrm>
          <a:custGeom>
            <a:avLst/>
            <a:gdLst/>
            <a:ahLst/>
            <a:cxnLst/>
            <a:rect l="l" t="t" r="r" b="b"/>
            <a:pathLst>
              <a:path w="1342389" h="307339">
                <a:moveTo>
                  <a:pt x="179933" y="26193"/>
                </a:moveTo>
                <a:lnTo>
                  <a:pt x="0" y="26193"/>
                </a:lnTo>
                <a:lnTo>
                  <a:pt x="0" y="0"/>
                </a:lnTo>
                <a:lnTo>
                  <a:pt x="179933" y="0"/>
                </a:lnTo>
                <a:lnTo>
                  <a:pt x="179933" y="26193"/>
                </a:lnTo>
                <a:close/>
              </a:path>
              <a:path w="1342389" h="307339">
                <a:moveTo>
                  <a:pt x="104626" y="237083"/>
                </a:moveTo>
                <a:lnTo>
                  <a:pt x="75158" y="237083"/>
                </a:lnTo>
                <a:lnTo>
                  <a:pt x="75158" y="26193"/>
                </a:lnTo>
                <a:lnTo>
                  <a:pt x="104626" y="26193"/>
                </a:lnTo>
                <a:lnTo>
                  <a:pt x="104626" y="237083"/>
                </a:lnTo>
                <a:close/>
              </a:path>
              <a:path w="1342389" h="307339">
                <a:moveTo>
                  <a:pt x="244633" y="237083"/>
                </a:moveTo>
                <a:lnTo>
                  <a:pt x="217993" y="237083"/>
                </a:lnTo>
                <a:lnTo>
                  <a:pt x="217993" y="0"/>
                </a:lnTo>
                <a:lnTo>
                  <a:pt x="244633" y="0"/>
                </a:lnTo>
                <a:lnTo>
                  <a:pt x="244633" y="90189"/>
                </a:lnTo>
                <a:lnTo>
                  <a:pt x="271988" y="90189"/>
                </a:lnTo>
                <a:lnTo>
                  <a:pt x="244633" y="111621"/>
                </a:lnTo>
                <a:lnTo>
                  <a:pt x="244633" y="237083"/>
                </a:lnTo>
                <a:close/>
              </a:path>
              <a:path w="1342389" h="307339">
                <a:moveTo>
                  <a:pt x="271988" y="90189"/>
                </a:moveTo>
                <a:lnTo>
                  <a:pt x="244633" y="90189"/>
                </a:lnTo>
                <a:lnTo>
                  <a:pt x="250670" y="83957"/>
                </a:lnTo>
                <a:lnTo>
                  <a:pt x="289096" y="63028"/>
                </a:lnTo>
                <a:lnTo>
                  <a:pt x="306248" y="61019"/>
                </a:lnTo>
                <a:lnTo>
                  <a:pt x="330210" y="64442"/>
                </a:lnTo>
                <a:lnTo>
                  <a:pt x="347325" y="74711"/>
                </a:lnTo>
                <a:lnTo>
                  <a:pt x="353486" y="84980"/>
                </a:lnTo>
                <a:lnTo>
                  <a:pt x="295533" y="84980"/>
                </a:lnTo>
                <a:lnTo>
                  <a:pt x="288296" y="85445"/>
                </a:lnTo>
                <a:lnTo>
                  <a:pt x="281171" y="86841"/>
                </a:lnTo>
                <a:lnTo>
                  <a:pt x="274157" y="89166"/>
                </a:lnTo>
                <a:lnTo>
                  <a:pt x="271988" y="90189"/>
                </a:lnTo>
                <a:close/>
              </a:path>
              <a:path w="1342389" h="307339">
                <a:moveTo>
                  <a:pt x="361017" y="237083"/>
                </a:moveTo>
                <a:lnTo>
                  <a:pt x="334228" y="237083"/>
                </a:lnTo>
                <a:lnTo>
                  <a:pt x="334228" y="123973"/>
                </a:lnTo>
                <a:lnTo>
                  <a:pt x="333661" y="114960"/>
                </a:lnTo>
                <a:lnTo>
                  <a:pt x="305141" y="85604"/>
                </a:lnTo>
                <a:lnTo>
                  <a:pt x="295533" y="84980"/>
                </a:lnTo>
                <a:lnTo>
                  <a:pt x="353486" y="84980"/>
                </a:lnTo>
                <a:lnTo>
                  <a:pt x="357594" y="91826"/>
                </a:lnTo>
                <a:lnTo>
                  <a:pt x="360899" y="114960"/>
                </a:lnTo>
                <a:lnTo>
                  <a:pt x="361017" y="237083"/>
                </a:lnTo>
                <a:close/>
              </a:path>
              <a:path w="1342389" h="307339">
                <a:moveTo>
                  <a:pt x="491797" y="241399"/>
                </a:moveTo>
                <a:lnTo>
                  <a:pt x="441791" y="227167"/>
                </a:lnTo>
                <a:lnTo>
                  <a:pt x="410388" y="187188"/>
                </a:lnTo>
                <a:lnTo>
                  <a:pt x="404286" y="151060"/>
                </a:lnTo>
                <a:lnTo>
                  <a:pt x="405793" y="132773"/>
                </a:lnTo>
                <a:lnTo>
                  <a:pt x="428396" y="87064"/>
                </a:lnTo>
                <a:lnTo>
                  <a:pt x="471566" y="62647"/>
                </a:lnTo>
                <a:lnTo>
                  <a:pt x="488969" y="61019"/>
                </a:lnTo>
                <a:lnTo>
                  <a:pt x="506540" y="62619"/>
                </a:lnTo>
                <a:lnTo>
                  <a:pt x="522344" y="67419"/>
                </a:lnTo>
                <a:lnTo>
                  <a:pt x="536380" y="75418"/>
                </a:lnTo>
                <a:lnTo>
                  <a:pt x="544899" y="83194"/>
                </a:lnTo>
                <a:lnTo>
                  <a:pt x="488523" y="83194"/>
                </a:lnTo>
                <a:lnTo>
                  <a:pt x="477119" y="84236"/>
                </a:lnTo>
                <a:lnTo>
                  <a:pt x="441986" y="108644"/>
                </a:lnTo>
                <a:lnTo>
                  <a:pt x="432415" y="140344"/>
                </a:lnTo>
                <a:lnTo>
                  <a:pt x="570486" y="140344"/>
                </a:lnTo>
                <a:lnTo>
                  <a:pt x="571420" y="153144"/>
                </a:lnTo>
                <a:lnTo>
                  <a:pt x="571420" y="159990"/>
                </a:lnTo>
                <a:lnTo>
                  <a:pt x="432415" y="159990"/>
                </a:lnTo>
                <a:lnTo>
                  <a:pt x="434163" y="172491"/>
                </a:lnTo>
                <a:lnTo>
                  <a:pt x="460729" y="210080"/>
                </a:lnTo>
                <a:lnTo>
                  <a:pt x="494327" y="219372"/>
                </a:lnTo>
                <a:lnTo>
                  <a:pt x="554811" y="219372"/>
                </a:lnTo>
                <a:lnTo>
                  <a:pt x="545961" y="226581"/>
                </a:lnTo>
                <a:lnTo>
                  <a:pt x="529860" y="234813"/>
                </a:lnTo>
                <a:lnTo>
                  <a:pt x="511805" y="239752"/>
                </a:lnTo>
                <a:lnTo>
                  <a:pt x="491797" y="241399"/>
                </a:lnTo>
                <a:close/>
              </a:path>
              <a:path w="1342389" h="307339">
                <a:moveTo>
                  <a:pt x="570486" y="140344"/>
                </a:moveTo>
                <a:lnTo>
                  <a:pt x="545078" y="140344"/>
                </a:lnTo>
                <a:lnTo>
                  <a:pt x="544101" y="128885"/>
                </a:lnTo>
                <a:lnTo>
                  <a:pt x="541171" y="118318"/>
                </a:lnTo>
                <a:lnTo>
                  <a:pt x="511405" y="87362"/>
                </a:lnTo>
                <a:lnTo>
                  <a:pt x="488523" y="83194"/>
                </a:lnTo>
                <a:lnTo>
                  <a:pt x="544899" y="83194"/>
                </a:lnTo>
                <a:lnTo>
                  <a:pt x="548649" y="86617"/>
                </a:lnTo>
                <a:lnTo>
                  <a:pt x="558612" y="100375"/>
                </a:lnTo>
                <a:lnTo>
                  <a:pt x="565727" y="116048"/>
                </a:lnTo>
                <a:lnTo>
                  <a:pt x="569997" y="133638"/>
                </a:lnTo>
                <a:lnTo>
                  <a:pt x="570486" y="140344"/>
                </a:lnTo>
                <a:close/>
              </a:path>
              <a:path w="1342389" h="307339">
                <a:moveTo>
                  <a:pt x="554811" y="219372"/>
                </a:moveTo>
                <a:lnTo>
                  <a:pt x="494327" y="219372"/>
                </a:lnTo>
                <a:lnTo>
                  <a:pt x="509359" y="218014"/>
                </a:lnTo>
                <a:lnTo>
                  <a:pt x="523200" y="213940"/>
                </a:lnTo>
                <a:lnTo>
                  <a:pt x="535850" y="207150"/>
                </a:lnTo>
                <a:lnTo>
                  <a:pt x="547310" y="197643"/>
                </a:lnTo>
                <a:lnTo>
                  <a:pt x="560109" y="215056"/>
                </a:lnTo>
                <a:lnTo>
                  <a:pt x="554811" y="219372"/>
                </a:lnTo>
                <a:close/>
              </a:path>
              <a:path w="1342389" h="307339">
                <a:moveTo>
                  <a:pt x="668632" y="282922"/>
                </a:moveTo>
                <a:lnTo>
                  <a:pt x="629614" y="282922"/>
                </a:lnTo>
                <a:lnTo>
                  <a:pt x="634575" y="281682"/>
                </a:lnTo>
                <a:lnTo>
                  <a:pt x="638543" y="279201"/>
                </a:lnTo>
                <a:lnTo>
                  <a:pt x="642611" y="276721"/>
                </a:lnTo>
                <a:lnTo>
                  <a:pt x="646183" y="271908"/>
                </a:lnTo>
                <a:lnTo>
                  <a:pt x="649259" y="264765"/>
                </a:lnTo>
                <a:lnTo>
                  <a:pt x="660719" y="238869"/>
                </a:lnTo>
                <a:lnTo>
                  <a:pt x="588835" y="65335"/>
                </a:lnTo>
                <a:lnTo>
                  <a:pt x="617707" y="65335"/>
                </a:lnTo>
                <a:lnTo>
                  <a:pt x="674857" y="206126"/>
                </a:lnTo>
                <a:lnTo>
                  <a:pt x="702251" y="206126"/>
                </a:lnTo>
                <a:lnTo>
                  <a:pt x="674857" y="271908"/>
                </a:lnTo>
                <a:lnTo>
                  <a:pt x="668632" y="282922"/>
                </a:lnTo>
                <a:close/>
              </a:path>
              <a:path w="1342389" h="307339">
                <a:moveTo>
                  <a:pt x="702251" y="206126"/>
                </a:moveTo>
                <a:lnTo>
                  <a:pt x="674857" y="206126"/>
                </a:lnTo>
                <a:lnTo>
                  <a:pt x="731859" y="65335"/>
                </a:lnTo>
                <a:lnTo>
                  <a:pt x="760880" y="65335"/>
                </a:lnTo>
                <a:lnTo>
                  <a:pt x="702251" y="206126"/>
                </a:lnTo>
                <a:close/>
              </a:path>
              <a:path w="1342389" h="307339">
                <a:moveTo>
                  <a:pt x="624405" y="306734"/>
                </a:moveTo>
                <a:lnTo>
                  <a:pt x="617559" y="306734"/>
                </a:lnTo>
                <a:lnTo>
                  <a:pt x="611060" y="305941"/>
                </a:lnTo>
                <a:lnTo>
                  <a:pt x="604908" y="304353"/>
                </a:lnTo>
                <a:lnTo>
                  <a:pt x="609075" y="280094"/>
                </a:lnTo>
                <a:lnTo>
                  <a:pt x="612945" y="281979"/>
                </a:lnTo>
                <a:lnTo>
                  <a:pt x="617807" y="282922"/>
                </a:lnTo>
                <a:lnTo>
                  <a:pt x="668632" y="282922"/>
                </a:lnTo>
                <a:lnTo>
                  <a:pt x="666402" y="286866"/>
                </a:lnTo>
                <a:lnTo>
                  <a:pt x="655175" y="297656"/>
                </a:lnTo>
                <a:lnTo>
                  <a:pt x="641176" y="304279"/>
                </a:lnTo>
                <a:lnTo>
                  <a:pt x="624405" y="306734"/>
                </a:lnTo>
                <a:close/>
              </a:path>
              <a:path w="1342389" h="307339">
                <a:moveTo>
                  <a:pt x="891846" y="108049"/>
                </a:moveTo>
                <a:lnTo>
                  <a:pt x="910189" y="68163"/>
                </a:lnTo>
                <a:lnTo>
                  <a:pt x="947954" y="61019"/>
                </a:lnTo>
                <a:lnTo>
                  <a:pt x="962911" y="61977"/>
                </a:lnTo>
                <a:lnTo>
                  <a:pt x="976082" y="64851"/>
                </a:lnTo>
                <a:lnTo>
                  <a:pt x="987468" y="69642"/>
                </a:lnTo>
                <a:lnTo>
                  <a:pt x="997067" y="76348"/>
                </a:lnTo>
                <a:lnTo>
                  <a:pt x="1004205" y="84236"/>
                </a:lnTo>
                <a:lnTo>
                  <a:pt x="944382" y="84236"/>
                </a:lnTo>
                <a:lnTo>
                  <a:pt x="929769" y="85725"/>
                </a:lnTo>
                <a:lnTo>
                  <a:pt x="916142" y="90189"/>
                </a:lnTo>
                <a:lnTo>
                  <a:pt x="903501" y="97631"/>
                </a:lnTo>
                <a:lnTo>
                  <a:pt x="891846" y="108049"/>
                </a:lnTo>
                <a:close/>
              </a:path>
              <a:path w="1342389" h="307339">
                <a:moveTo>
                  <a:pt x="1014480" y="151358"/>
                </a:moveTo>
                <a:lnTo>
                  <a:pt x="987840" y="151358"/>
                </a:lnTo>
                <a:lnTo>
                  <a:pt x="987714" y="119062"/>
                </a:lnTo>
                <a:lnTo>
                  <a:pt x="987068" y="112197"/>
                </a:lnTo>
                <a:lnTo>
                  <a:pt x="953414" y="84822"/>
                </a:lnTo>
                <a:lnTo>
                  <a:pt x="944382" y="84236"/>
                </a:lnTo>
                <a:lnTo>
                  <a:pt x="1004205" y="84236"/>
                </a:lnTo>
                <a:lnTo>
                  <a:pt x="1004685" y="84766"/>
                </a:lnTo>
                <a:lnTo>
                  <a:pt x="1010127" y="94691"/>
                </a:lnTo>
                <a:lnTo>
                  <a:pt x="1013392" y="106123"/>
                </a:lnTo>
                <a:lnTo>
                  <a:pt x="1014480" y="119062"/>
                </a:lnTo>
                <a:lnTo>
                  <a:pt x="1014480" y="151358"/>
                </a:lnTo>
                <a:close/>
              </a:path>
              <a:path w="1342389" h="307339">
                <a:moveTo>
                  <a:pt x="930838" y="241399"/>
                </a:moveTo>
                <a:lnTo>
                  <a:pt x="887827" y="225028"/>
                </a:lnTo>
                <a:lnTo>
                  <a:pt x="870861" y="184398"/>
                </a:lnTo>
                <a:lnTo>
                  <a:pt x="871912" y="172538"/>
                </a:lnTo>
                <a:lnTo>
                  <a:pt x="896738" y="136866"/>
                </a:lnTo>
                <a:lnTo>
                  <a:pt x="930838" y="127992"/>
                </a:lnTo>
                <a:lnTo>
                  <a:pt x="948298" y="129452"/>
                </a:lnTo>
                <a:lnTo>
                  <a:pt x="963618" y="133833"/>
                </a:lnTo>
                <a:lnTo>
                  <a:pt x="976798" y="141135"/>
                </a:lnTo>
                <a:lnTo>
                  <a:pt x="983339" y="147191"/>
                </a:lnTo>
                <a:lnTo>
                  <a:pt x="940512" y="147191"/>
                </a:lnTo>
                <a:lnTo>
                  <a:pt x="931508" y="147851"/>
                </a:lnTo>
                <a:lnTo>
                  <a:pt x="898971" y="176900"/>
                </a:lnTo>
                <a:lnTo>
                  <a:pt x="898245" y="184844"/>
                </a:lnTo>
                <a:lnTo>
                  <a:pt x="898971" y="192667"/>
                </a:lnTo>
                <a:lnTo>
                  <a:pt x="931508" y="221549"/>
                </a:lnTo>
                <a:lnTo>
                  <a:pt x="940512" y="222200"/>
                </a:lnTo>
                <a:lnTo>
                  <a:pt x="982653" y="222200"/>
                </a:lnTo>
                <a:lnTo>
                  <a:pt x="976129" y="228004"/>
                </a:lnTo>
                <a:lnTo>
                  <a:pt x="962725" y="235446"/>
                </a:lnTo>
                <a:lnTo>
                  <a:pt x="947628" y="239910"/>
                </a:lnTo>
                <a:lnTo>
                  <a:pt x="930838" y="241399"/>
                </a:lnTo>
                <a:close/>
              </a:path>
              <a:path w="1342389" h="307339">
                <a:moveTo>
                  <a:pt x="982653" y="222200"/>
                </a:moveTo>
                <a:lnTo>
                  <a:pt x="940512" y="222200"/>
                </a:lnTo>
                <a:lnTo>
                  <a:pt x="955358" y="220860"/>
                </a:lnTo>
                <a:lnTo>
                  <a:pt x="968194" y="216842"/>
                </a:lnTo>
                <a:lnTo>
                  <a:pt x="979022" y="210145"/>
                </a:lnTo>
                <a:lnTo>
                  <a:pt x="987840" y="200769"/>
                </a:lnTo>
                <a:lnTo>
                  <a:pt x="987840" y="168473"/>
                </a:lnTo>
                <a:lnTo>
                  <a:pt x="979022" y="159162"/>
                </a:lnTo>
                <a:lnTo>
                  <a:pt x="968194" y="152511"/>
                </a:lnTo>
                <a:lnTo>
                  <a:pt x="955358" y="148521"/>
                </a:lnTo>
                <a:lnTo>
                  <a:pt x="940512" y="147191"/>
                </a:lnTo>
                <a:lnTo>
                  <a:pt x="983339" y="147191"/>
                </a:lnTo>
                <a:lnTo>
                  <a:pt x="987840" y="151358"/>
                </a:lnTo>
                <a:lnTo>
                  <a:pt x="1014480" y="151358"/>
                </a:lnTo>
                <a:lnTo>
                  <a:pt x="1014480" y="217586"/>
                </a:lnTo>
                <a:lnTo>
                  <a:pt x="987840" y="217586"/>
                </a:lnTo>
                <a:lnTo>
                  <a:pt x="982653" y="222200"/>
                </a:lnTo>
                <a:close/>
              </a:path>
              <a:path w="1342389" h="307339">
                <a:moveTo>
                  <a:pt x="1014480" y="237083"/>
                </a:moveTo>
                <a:lnTo>
                  <a:pt x="987840" y="237083"/>
                </a:lnTo>
                <a:lnTo>
                  <a:pt x="987840" y="217586"/>
                </a:lnTo>
                <a:lnTo>
                  <a:pt x="1014480" y="217586"/>
                </a:lnTo>
                <a:lnTo>
                  <a:pt x="1014480" y="237083"/>
                </a:lnTo>
                <a:close/>
              </a:path>
              <a:path w="1342389" h="307339">
                <a:moveTo>
                  <a:pt x="1121548" y="93017"/>
                </a:moveTo>
                <a:lnTo>
                  <a:pt x="1094402" y="93017"/>
                </a:lnTo>
                <a:lnTo>
                  <a:pt x="1106912" y="79343"/>
                </a:lnTo>
                <a:lnTo>
                  <a:pt x="1120633" y="69577"/>
                </a:lnTo>
                <a:lnTo>
                  <a:pt x="1135562" y="63717"/>
                </a:lnTo>
                <a:lnTo>
                  <a:pt x="1151700" y="61763"/>
                </a:lnTo>
                <a:lnTo>
                  <a:pt x="1151700" y="88106"/>
                </a:lnTo>
                <a:lnTo>
                  <a:pt x="1140985" y="88106"/>
                </a:lnTo>
                <a:lnTo>
                  <a:pt x="1134799" y="88655"/>
                </a:lnTo>
                <a:lnTo>
                  <a:pt x="1128297" y="90301"/>
                </a:lnTo>
                <a:lnTo>
                  <a:pt x="1121548" y="93017"/>
                </a:lnTo>
                <a:close/>
              </a:path>
              <a:path w="1342389" h="307339">
                <a:moveTo>
                  <a:pt x="1094402" y="237083"/>
                </a:moveTo>
                <a:lnTo>
                  <a:pt x="1067761" y="237083"/>
                </a:lnTo>
                <a:lnTo>
                  <a:pt x="1067761" y="65335"/>
                </a:lnTo>
                <a:lnTo>
                  <a:pt x="1094402" y="65335"/>
                </a:lnTo>
                <a:lnTo>
                  <a:pt x="1094402" y="93017"/>
                </a:lnTo>
                <a:lnTo>
                  <a:pt x="1121548" y="93017"/>
                </a:lnTo>
                <a:lnTo>
                  <a:pt x="1094402" y="115490"/>
                </a:lnTo>
                <a:lnTo>
                  <a:pt x="1094402" y="237083"/>
                </a:lnTo>
                <a:close/>
              </a:path>
              <a:path w="1342389" h="307339">
                <a:moveTo>
                  <a:pt x="1151700" y="89148"/>
                </a:moveTo>
                <a:lnTo>
                  <a:pt x="1140985" y="88106"/>
                </a:lnTo>
                <a:lnTo>
                  <a:pt x="1151700" y="88106"/>
                </a:lnTo>
                <a:lnTo>
                  <a:pt x="1151700" y="89148"/>
                </a:lnTo>
                <a:close/>
              </a:path>
              <a:path w="1342389" h="307339">
                <a:moveTo>
                  <a:pt x="1262633" y="241399"/>
                </a:moveTo>
                <a:lnTo>
                  <a:pt x="1212627" y="227167"/>
                </a:lnTo>
                <a:lnTo>
                  <a:pt x="1181224" y="187188"/>
                </a:lnTo>
                <a:lnTo>
                  <a:pt x="1175122" y="151060"/>
                </a:lnTo>
                <a:lnTo>
                  <a:pt x="1176629" y="132773"/>
                </a:lnTo>
                <a:lnTo>
                  <a:pt x="1199232" y="87064"/>
                </a:lnTo>
                <a:lnTo>
                  <a:pt x="1242402" y="62647"/>
                </a:lnTo>
                <a:lnTo>
                  <a:pt x="1259805" y="61019"/>
                </a:lnTo>
                <a:lnTo>
                  <a:pt x="1277376" y="62619"/>
                </a:lnTo>
                <a:lnTo>
                  <a:pt x="1293180" y="67419"/>
                </a:lnTo>
                <a:lnTo>
                  <a:pt x="1307216" y="75418"/>
                </a:lnTo>
                <a:lnTo>
                  <a:pt x="1315735" y="83194"/>
                </a:lnTo>
                <a:lnTo>
                  <a:pt x="1259359" y="83194"/>
                </a:lnTo>
                <a:lnTo>
                  <a:pt x="1247955" y="84236"/>
                </a:lnTo>
                <a:lnTo>
                  <a:pt x="1212822" y="108644"/>
                </a:lnTo>
                <a:lnTo>
                  <a:pt x="1203250" y="140344"/>
                </a:lnTo>
                <a:lnTo>
                  <a:pt x="1341322" y="140344"/>
                </a:lnTo>
                <a:lnTo>
                  <a:pt x="1342256" y="153144"/>
                </a:lnTo>
                <a:lnTo>
                  <a:pt x="1342256" y="159990"/>
                </a:lnTo>
                <a:lnTo>
                  <a:pt x="1203250" y="159990"/>
                </a:lnTo>
                <a:lnTo>
                  <a:pt x="1204999" y="172491"/>
                </a:lnTo>
                <a:lnTo>
                  <a:pt x="1231565" y="210080"/>
                </a:lnTo>
                <a:lnTo>
                  <a:pt x="1265163" y="219372"/>
                </a:lnTo>
                <a:lnTo>
                  <a:pt x="1325647" y="219372"/>
                </a:lnTo>
                <a:lnTo>
                  <a:pt x="1316797" y="226581"/>
                </a:lnTo>
                <a:lnTo>
                  <a:pt x="1300696" y="234813"/>
                </a:lnTo>
                <a:lnTo>
                  <a:pt x="1282641" y="239752"/>
                </a:lnTo>
                <a:lnTo>
                  <a:pt x="1262633" y="241399"/>
                </a:lnTo>
                <a:close/>
              </a:path>
              <a:path w="1342389" h="307339">
                <a:moveTo>
                  <a:pt x="1341322" y="140344"/>
                </a:moveTo>
                <a:lnTo>
                  <a:pt x="1315913" y="140344"/>
                </a:lnTo>
                <a:lnTo>
                  <a:pt x="1314937" y="128885"/>
                </a:lnTo>
                <a:lnTo>
                  <a:pt x="1312007" y="118318"/>
                </a:lnTo>
                <a:lnTo>
                  <a:pt x="1282241" y="87362"/>
                </a:lnTo>
                <a:lnTo>
                  <a:pt x="1259359" y="83194"/>
                </a:lnTo>
                <a:lnTo>
                  <a:pt x="1315735" y="83194"/>
                </a:lnTo>
                <a:lnTo>
                  <a:pt x="1319485" y="86617"/>
                </a:lnTo>
                <a:lnTo>
                  <a:pt x="1329447" y="100375"/>
                </a:lnTo>
                <a:lnTo>
                  <a:pt x="1336563" y="116048"/>
                </a:lnTo>
                <a:lnTo>
                  <a:pt x="1340833" y="133638"/>
                </a:lnTo>
                <a:lnTo>
                  <a:pt x="1341322" y="140344"/>
                </a:lnTo>
                <a:close/>
              </a:path>
              <a:path w="1342389" h="307339">
                <a:moveTo>
                  <a:pt x="1325647" y="219372"/>
                </a:moveTo>
                <a:lnTo>
                  <a:pt x="1265163" y="219372"/>
                </a:lnTo>
                <a:lnTo>
                  <a:pt x="1280195" y="218014"/>
                </a:lnTo>
                <a:lnTo>
                  <a:pt x="1294036" y="213940"/>
                </a:lnTo>
                <a:lnTo>
                  <a:pt x="1306686" y="207150"/>
                </a:lnTo>
                <a:lnTo>
                  <a:pt x="1318146" y="197643"/>
                </a:lnTo>
                <a:lnTo>
                  <a:pt x="1330945" y="215056"/>
                </a:lnTo>
                <a:lnTo>
                  <a:pt x="1325647" y="219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42411" y="2535072"/>
            <a:ext cx="521334" cy="223520"/>
          </a:xfrm>
          <a:custGeom>
            <a:avLst/>
            <a:gdLst/>
            <a:ahLst/>
            <a:cxnLst/>
            <a:rect l="l" t="t" r="r" b="b"/>
            <a:pathLst>
              <a:path w="521334" h="223519">
                <a:moveTo>
                  <a:pt x="164048" y="67865"/>
                </a:moveTo>
                <a:lnTo>
                  <a:pt x="54768" y="67865"/>
                </a:lnTo>
                <a:lnTo>
                  <a:pt x="59084" y="63326"/>
                </a:lnTo>
                <a:lnTo>
                  <a:pt x="94096" y="44574"/>
                </a:lnTo>
                <a:lnTo>
                  <a:pt x="114151" y="42564"/>
                </a:lnTo>
                <a:lnTo>
                  <a:pt x="127778" y="43522"/>
                </a:lnTo>
                <a:lnTo>
                  <a:pt x="163217" y="66088"/>
                </a:lnTo>
                <a:lnTo>
                  <a:pt x="164048" y="67865"/>
                </a:lnTo>
                <a:close/>
              </a:path>
              <a:path w="521334" h="223519">
                <a:moveTo>
                  <a:pt x="54768" y="218628"/>
                </a:moveTo>
                <a:lnTo>
                  <a:pt x="0" y="218628"/>
                </a:lnTo>
                <a:lnTo>
                  <a:pt x="0" y="46880"/>
                </a:lnTo>
                <a:lnTo>
                  <a:pt x="54768" y="46880"/>
                </a:lnTo>
                <a:lnTo>
                  <a:pt x="54768" y="67865"/>
                </a:lnTo>
                <a:lnTo>
                  <a:pt x="164048" y="67865"/>
                </a:lnTo>
                <a:lnTo>
                  <a:pt x="167543" y="75344"/>
                </a:lnTo>
                <a:lnTo>
                  <a:pt x="170138" y="85659"/>
                </a:lnTo>
                <a:lnTo>
                  <a:pt x="170539" y="90933"/>
                </a:lnTo>
                <a:lnTo>
                  <a:pt x="79871" y="90933"/>
                </a:lnTo>
                <a:lnTo>
                  <a:pt x="73074" y="92719"/>
                </a:lnTo>
                <a:lnTo>
                  <a:pt x="62359" y="99863"/>
                </a:lnTo>
                <a:lnTo>
                  <a:pt x="58042" y="103683"/>
                </a:lnTo>
                <a:lnTo>
                  <a:pt x="54768" y="107751"/>
                </a:lnTo>
                <a:lnTo>
                  <a:pt x="54768" y="218628"/>
                </a:lnTo>
                <a:close/>
              </a:path>
              <a:path w="521334" h="223519">
                <a:moveTo>
                  <a:pt x="171003" y="218628"/>
                </a:moveTo>
                <a:lnTo>
                  <a:pt x="116234" y="218628"/>
                </a:lnTo>
                <a:lnTo>
                  <a:pt x="116234" y="108743"/>
                </a:lnTo>
                <a:lnTo>
                  <a:pt x="113655" y="101351"/>
                </a:lnTo>
                <a:lnTo>
                  <a:pt x="108495" y="97184"/>
                </a:lnTo>
                <a:lnTo>
                  <a:pt x="103435" y="93017"/>
                </a:lnTo>
                <a:lnTo>
                  <a:pt x="96639" y="90933"/>
                </a:lnTo>
                <a:lnTo>
                  <a:pt x="170539" y="90933"/>
                </a:lnTo>
                <a:lnTo>
                  <a:pt x="171003" y="97035"/>
                </a:lnTo>
                <a:lnTo>
                  <a:pt x="171003" y="218628"/>
                </a:lnTo>
                <a:close/>
              </a:path>
              <a:path w="521334" h="223519">
                <a:moveTo>
                  <a:pt x="292995" y="222944"/>
                </a:moveTo>
                <a:lnTo>
                  <a:pt x="253704" y="215651"/>
                </a:lnTo>
                <a:lnTo>
                  <a:pt x="218562" y="189374"/>
                </a:lnTo>
                <a:lnTo>
                  <a:pt x="200982" y="150316"/>
                </a:lnTo>
                <a:lnTo>
                  <a:pt x="199382" y="132605"/>
                </a:lnTo>
                <a:lnTo>
                  <a:pt x="199782" y="123638"/>
                </a:lnTo>
                <a:lnTo>
                  <a:pt x="213595" y="82748"/>
                </a:lnTo>
                <a:lnTo>
                  <a:pt x="245388" y="53819"/>
                </a:lnTo>
                <a:lnTo>
                  <a:pt x="282279" y="43020"/>
                </a:lnTo>
                <a:lnTo>
                  <a:pt x="292995" y="42564"/>
                </a:lnTo>
                <a:lnTo>
                  <a:pt x="303720" y="43020"/>
                </a:lnTo>
                <a:lnTo>
                  <a:pt x="340806" y="53819"/>
                </a:lnTo>
                <a:lnTo>
                  <a:pt x="372543" y="82748"/>
                </a:lnTo>
                <a:lnTo>
                  <a:pt x="377154" y="90933"/>
                </a:lnTo>
                <a:lnTo>
                  <a:pt x="292995" y="90933"/>
                </a:lnTo>
                <a:lnTo>
                  <a:pt x="284456" y="91706"/>
                </a:lnTo>
                <a:lnTo>
                  <a:pt x="256523" y="124355"/>
                </a:lnTo>
                <a:lnTo>
                  <a:pt x="255937" y="132605"/>
                </a:lnTo>
                <a:lnTo>
                  <a:pt x="256523" y="140996"/>
                </a:lnTo>
                <a:lnTo>
                  <a:pt x="284456" y="173812"/>
                </a:lnTo>
                <a:lnTo>
                  <a:pt x="292995" y="174575"/>
                </a:lnTo>
                <a:lnTo>
                  <a:pt x="377001" y="174575"/>
                </a:lnTo>
                <a:lnTo>
                  <a:pt x="376804" y="175012"/>
                </a:lnTo>
                <a:lnTo>
                  <a:pt x="348508" y="207057"/>
                </a:lnTo>
                <a:lnTo>
                  <a:pt x="303720" y="222488"/>
                </a:lnTo>
                <a:lnTo>
                  <a:pt x="292995" y="222944"/>
                </a:lnTo>
                <a:close/>
              </a:path>
              <a:path w="521334" h="223519">
                <a:moveTo>
                  <a:pt x="377001" y="174575"/>
                </a:moveTo>
                <a:lnTo>
                  <a:pt x="292995" y="174575"/>
                </a:lnTo>
                <a:lnTo>
                  <a:pt x="301487" y="173812"/>
                </a:lnTo>
                <a:lnTo>
                  <a:pt x="308957" y="171524"/>
                </a:lnTo>
                <a:lnTo>
                  <a:pt x="330648" y="132605"/>
                </a:lnTo>
                <a:lnTo>
                  <a:pt x="330034" y="124355"/>
                </a:lnTo>
                <a:lnTo>
                  <a:pt x="301487" y="91706"/>
                </a:lnTo>
                <a:lnTo>
                  <a:pt x="292995" y="90933"/>
                </a:lnTo>
                <a:lnTo>
                  <a:pt x="377154" y="90933"/>
                </a:lnTo>
                <a:lnTo>
                  <a:pt x="386756" y="132605"/>
                </a:lnTo>
                <a:lnTo>
                  <a:pt x="386356" y="141572"/>
                </a:lnTo>
                <a:lnTo>
                  <a:pt x="385157" y="150316"/>
                </a:lnTo>
                <a:lnTo>
                  <a:pt x="383157" y="158836"/>
                </a:lnTo>
                <a:lnTo>
                  <a:pt x="380357" y="167133"/>
                </a:lnTo>
                <a:lnTo>
                  <a:pt x="377001" y="174575"/>
                </a:lnTo>
                <a:close/>
              </a:path>
              <a:path w="521334" h="223519">
                <a:moveTo>
                  <a:pt x="481421" y="46880"/>
                </a:moveTo>
                <a:lnTo>
                  <a:pt x="426950" y="46880"/>
                </a:lnTo>
                <a:lnTo>
                  <a:pt x="426950" y="0"/>
                </a:lnTo>
                <a:lnTo>
                  <a:pt x="481421" y="0"/>
                </a:lnTo>
                <a:lnTo>
                  <a:pt x="481421" y="46880"/>
                </a:lnTo>
                <a:close/>
              </a:path>
              <a:path w="521334" h="223519">
                <a:moveTo>
                  <a:pt x="516247" y="94505"/>
                </a:moveTo>
                <a:lnTo>
                  <a:pt x="398524" y="94505"/>
                </a:lnTo>
                <a:lnTo>
                  <a:pt x="398524" y="46880"/>
                </a:lnTo>
                <a:lnTo>
                  <a:pt x="516247" y="46880"/>
                </a:lnTo>
                <a:lnTo>
                  <a:pt x="516247" y="94505"/>
                </a:lnTo>
                <a:close/>
              </a:path>
              <a:path w="521334" h="223519">
                <a:moveTo>
                  <a:pt x="480677" y="222944"/>
                </a:moveTo>
                <a:lnTo>
                  <a:pt x="440642" y="210145"/>
                </a:lnTo>
                <a:lnTo>
                  <a:pt x="427026" y="173384"/>
                </a:lnTo>
                <a:lnTo>
                  <a:pt x="426950" y="94505"/>
                </a:lnTo>
                <a:lnTo>
                  <a:pt x="481421" y="94505"/>
                </a:lnTo>
                <a:lnTo>
                  <a:pt x="481421" y="162123"/>
                </a:lnTo>
                <a:lnTo>
                  <a:pt x="482761" y="166290"/>
                </a:lnTo>
                <a:lnTo>
                  <a:pt x="485440" y="169664"/>
                </a:lnTo>
                <a:lnTo>
                  <a:pt x="488218" y="172938"/>
                </a:lnTo>
                <a:lnTo>
                  <a:pt x="491939" y="174575"/>
                </a:lnTo>
                <a:lnTo>
                  <a:pt x="511698" y="174575"/>
                </a:lnTo>
                <a:lnTo>
                  <a:pt x="521158" y="211484"/>
                </a:lnTo>
                <a:lnTo>
                  <a:pt x="488016" y="222739"/>
                </a:lnTo>
                <a:lnTo>
                  <a:pt x="480677" y="222944"/>
                </a:lnTo>
                <a:close/>
              </a:path>
              <a:path w="521334" h="223519">
                <a:moveTo>
                  <a:pt x="511698" y="174575"/>
                </a:moveTo>
                <a:lnTo>
                  <a:pt x="499777" y="174575"/>
                </a:lnTo>
                <a:lnTo>
                  <a:pt x="502654" y="174178"/>
                </a:lnTo>
                <a:lnTo>
                  <a:pt x="505234" y="173384"/>
                </a:lnTo>
                <a:lnTo>
                  <a:pt x="507813" y="172491"/>
                </a:lnTo>
                <a:lnTo>
                  <a:pt x="509599" y="171449"/>
                </a:lnTo>
                <a:lnTo>
                  <a:pt x="510592" y="170259"/>
                </a:lnTo>
                <a:lnTo>
                  <a:pt x="511698" y="174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7436" y="2945242"/>
            <a:ext cx="978535" cy="307340"/>
          </a:xfrm>
          <a:custGeom>
            <a:avLst/>
            <a:gdLst/>
            <a:ahLst/>
            <a:cxnLst/>
            <a:rect l="l" t="t" r="r" b="b"/>
            <a:pathLst>
              <a:path w="978535" h="307339">
                <a:moveTo>
                  <a:pt x="26640" y="237083"/>
                </a:moveTo>
                <a:lnTo>
                  <a:pt x="0" y="237083"/>
                </a:lnTo>
                <a:lnTo>
                  <a:pt x="0" y="0"/>
                </a:lnTo>
                <a:lnTo>
                  <a:pt x="26640" y="0"/>
                </a:lnTo>
                <a:lnTo>
                  <a:pt x="26640" y="237083"/>
                </a:lnTo>
                <a:close/>
              </a:path>
              <a:path w="978535" h="307339">
                <a:moveTo>
                  <a:pt x="157538" y="241399"/>
                </a:moveTo>
                <a:lnTo>
                  <a:pt x="107532" y="227167"/>
                </a:lnTo>
                <a:lnTo>
                  <a:pt x="76129" y="187188"/>
                </a:lnTo>
                <a:lnTo>
                  <a:pt x="70027" y="151060"/>
                </a:lnTo>
                <a:lnTo>
                  <a:pt x="71534" y="132773"/>
                </a:lnTo>
                <a:lnTo>
                  <a:pt x="94137" y="87064"/>
                </a:lnTo>
                <a:lnTo>
                  <a:pt x="137307" y="62647"/>
                </a:lnTo>
                <a:lnTo>
                  <a:pt x="154710" y="61019"/>
                </a:lnTo>
                <a:lnTo>
                  <a:pt x="172281" y="62619"/>
                </a:lnTo>
                <a:lnTo>
                  <a:pt x="188085" y="67419"/>
                </a:lnTo>
                <a:lnTo>
                  <a:pt x="202121" y="75418"/>
                </a:lnTo>
                <a:lnTo>
                  <a:pt x="210640" y="83194"/>
                </a:lnTo>
                <a:lnTo>
                  <a:pt x="154264" y="83194"/>
                </a:lnTo>
                <a:lnTo>
                  <a:pt x="142860" y="84236"/>
                </a:lnTo>
                <a:lnTo>
                  <a:pt x="107727" y="108644"/>
                </a:lnTo>
                <a:lnTo>
                  <a:pt x="98156" y="140344"/>
                </a:lnTo>
                <a:lnTo>
                  <a:pt x="236227" y="140344"/>
                </a:lnTo>
                <a:lnTo>
                  <a:pt x="237161" y="153144"/>
                </a:lnTo>
                <a:lnTo>
                  <a:pt x="237161" y="159990"/>
                </a:lnTo>
                <a:lnTo>
                  <a:pt x="98156" y="159990"/>
                </a:lnTo>
                <a:lnTo>
                  <a:pt x="99904" y="172491"/>
                </a:lnTo>
                <a:lnTo>
                  <a:pt x="126470" y="210080"/>
                </a:lnTo>
                <a:lnTo>
                  <a:pt x="160068" y="219372"/>
                </a:lnTo>
                <a:lnTo>
                  <a:pt x="220552" y="219372"/>
                </a:lnTo>
                <a:lnTo>
                  <a:pt x="211702" y="226581"/>
                </a:lnTo>
                <a:lnTo>
                  <a:pt x="195601" y="234813"/>
                </a:lnTo>
                <a:lnTo>
                  <a:pt x="177546" y="239752"/>
                </a:lnTo>
                <a:lnTo>
                  <a:pt x="157538" y="241399"/>
                </a:lnTo>
                <a:close/>
              </a:path>
              <a:path w="978535" h="307339">
                <a:moveTo>
                  <a:pt x="236227" y="140344"/>
                </a:moveTo>
                <a:lnTo>
                  <a:pt x="210818" y="140344"/>
                </a:lnTo>
                <a:lnTo>
                  <a:pt x="209842" y="128885"/>
                </a:lnTo>
                <a:lnTo>
                  <a:pt x="206912" y="118318"/>
                </a:lnTo>
                <a:lnTo>
                  <a:pt x="177146" y="87362"/>
                </a:lnTo>
                <a:lnTo>
                  <a:pt x="154264" y="83194"/>
                </a:lnTo>
                <a:lnTo>
                  <a:pt x="210640" y="83194"/>
                </a:lnTo>
                <a:lnTo>
                  <a:pt x="214390" y="86617"/>
                </a:lnTo>
                <a:lnTo>
                  <a:pt x="224353" y="100375"/>
                </a:lnTo>
                <a:lnTo>
                  <a:pt x="231468" y="116048"/>
                </a:lnTo>
                <a:lnTo>
                  <a:pt x="235738" y="133638"/>
                </a:lnTo>
                <a:lnTo>
                  <a:pt x="236227" y="140344"/>
                </a:lnTo>
                <a:close/>
              </a:path>
              <a:path w="978535" h="307339">
                <a:moveTo>
                  <a:pt x="220552" y="219372"/>
                </a:moveTo>
                <a:lnTo>
                  <a:pt x="160068" y="219372"/>
                </a:lnTo>
                <a:lnTo>
                  <a:pt x="175100" y="218014"/>
                </a:lnTo>
                <a:lnTo>
                  <a:pt x="188941" y="213940"/>
                </a:lnTo>
                <a:lnTo>
                  <a:pt x="201591" y="207150"/>
                </a:lnTo>
                <a:lnTo>
                  <a:pt x="213051" y="197643"/>
                </a:lnTo>
                <a:lnTo>
                  <a:pt x="225850" y="215056"/>
                </a:lnTo>
                <a:lnTo>
                  <a:pt x="220552" y="219372"/>
                </a:lnTo>
                <a:close/>
              </a:path>
              <a:path w="978535" h="307339">
                <a:moveTo>
                  <a:pt x="346700" y="239166"/>
                </a:moveTo>
                <a:lnTo>
                  <a:pt x="302331" y="225437"/>
                </a:lnTo>
                <a:lnTo>
                  <a:pt x="275412" y="186370"/>
                </a:lnTo>
                <a:lnTo>
                  <a:pt x="270203" y="150316"/>
                </a:lnTo>
                <a:lnTo>
                  <a:pt x="271523" y="130782"/>
                </a:lnTo>
                <a:lnTo>
                  <a:pt x="291336" y="85129"/>
                </a:lnTo>
                <a:lnTo>
                  <a:pt x="330459" y="62526"/>
                </a:lnTo>
                <a:lnTo>
                  <a:pt x="346700" y="61019"/>
                </a:lnTo>
                <a:lnTo>
                  <a:pt x="363639" y="62917"/>
                </a:lnTo>
                <a:lnTo>
                  <a:pt x="378884" y="68609"/>
                </a:lnTo>
                <a:lnTo>
                  <a:pt x="392437" y="78097"/>
                </a:lnTo>
                <a:lnTo>
                  <a:pt x="398583" y="84980"/>
                </a:lnTo>
                <a:lnTo>
                  <a:pt x="353100" y="84980"/>
                </a:lnTo>
                <a:lnTo>
                  <a:pt x="341101" y="86115"/>
                </a:lnTo>
                <a:lnTo>
                  <a:pt x="306405" y="112839"/>
                </a:lnTo>
                <a:lnTo>
                  <a:pt x="298034" y="150316"/>
                </a:lnTo>
                <a:lnTo>
                  <a:pt x="298982" y="164334"/>
                </a:lnTo>
                <a:lnTo>
                  <a:pt x="321455" y="205671"/>
                </a:lnTo>
                <a:lnTo>
                  <a:pt x="353100" y="215800"/>
                </a:lnTo>
                <a:lnTo>
                  <a:pt x="398447" y="215800"/>
                </a:lnTo>
                <a:lnTo>
                  <a:pt x="393581" y="220674"/>
                </a:lnTo>
                <a:lnTo>
                  <a:pt x="355583" y="238627"/>
                </a:lnTo>
                <a:lnTo>
                  <a:pt x="346700" y="239166"/>
                </a:lnTo>
                <a:close/>
              </a:path>
              <a:path w="978535" h="307339">
                <a:moveTo>
                  <a:pt x="430937" y="91380"/>
                </a:moveTo>
                <a:lnTo>
                  <a:pt x="404297" y="91380"/>
                </a:lnTo>
                <a:lnTo>
                  <a:pt x="404297" y="65335"/>
                </a:lnTo>
                <a:lnTo>
                  <a:pt x="430937" y="65335"/>
                </a:lnTo>
                <a:lnTo>
                  <a:pt x="430937" y="91380"/>
                </a:lnTo>
                <a:close/>
              </a:path>
              <a:path w="978535" h="307339">
                <a:moveTo>
                  <a:pt x="398447" y="215800"/>
                </a:moveTo>
                <a:lnTo>
                  <a:pt x="353100" y="215800"/>
                </a:lnTo>
                <a:lnTo>
                  <a:pt x="360374" y="215317"/>
                </a:lnTo>
                <a:lnTo>
                  <a:pt x="367611" y="213866"/>
                </a:lnTo>
                <a:lnTo>
                  <a:pt x="399944" y="193634"/>
                </a:lnTo>
                <a:lnTo>
                  <a:pt x="404297" y="187672"/>
                </a:lnTo>
                <a:lnTo>
                  <a:pt x="404297" y="112662"/>
                </a:lnTo>
                <a:lnTo>
                  <a:pt x="367350" y="86878"/>
                </a:lnTo>
                <a:lnTo>
                  <a:pt x="353100" y="84980"/>
                </a:lnTo>
                <a:lnTo>
                  <a:pt x="398583" y="84980"/>
                </a:lnTo>
                <a:lnTo>
                  <a:pt x="404297" y="91380"/>
                </a:lnTo>
                <a:lnTo>
                  <a:pt x="430937" y="91380"/>
                </a:lnTo>
                <a:lnTo>
                  <a:pt x="430937" y="208657"/>
                </a:lnTo>
                <a:lnTo>
                  <a:pt x="404297" y="208657"/>
                </a:lnTo>
                <a:lnTo>
                  <a:pt x="399311" y="214935"/>
                </a:lnTo>
                <a:lnTo>
                  <a:pt x="398447" y="215800"/>
                </a:lnTo>
                <a:close/>
              </a:path>
              <a:path w="978535" h="307339">
                <a:moveTo>
                  <a:pt x="411993" y="284708"/>
                </a:moveTo>
                <a:lnTo>
                  <a:pt x="349230" y="284708"/>
                </a:lnTo>
                <a:lnTo>
                  <a:pt x="361592" y="283852"/>
                </a:lnTo>
                <a:lnTo>
                  <a:pt x="372485" y="281285"/>
                </a:lnTo>
                <a:lnTo>
                  <a:pt x="400688" y="254719"/>
                </a:lnTo>
                <a:lnTo>
                  <a:pt x="404297" y="208657"/>
                </a:lnTo>
                <a:lnTo>
                  <a:pt x="430937" y="208657"/>
                </a:lnTo>
                <a:lnTo>
                  <a:pt x="430855" y="233213"/>
                </a:lnTo>
                <a:lnTo>
                  <a:pt x="429598" y="249194"/>
                </a:lnTo>
                <a:lnTo>
                  <a:pt x="425579" y="264095"/>
                </a:lnTo>
                <a:lnTo>
                  <a:pt x="418882" y="276876"/>
                </a:lnTo>
                <a:lnTo>
                  <a:pt x="411993" y="284708"/>
                </a:lnTo>
                <a:close/>
              </a:path>
              <a:path w="978535" h="307339">
                <a:moveTo>
                  <a:pt x="349230" y="306734"/>
                </a:moveTo>
                <a:lnTo>
                  <a:pt x="311130" y="301377"/>
                </a:lnTo>
                <a:lnTo>
                  <a:pt x="279876" y="281136"/>
                </a:lnTo>
                <a:lnTo>
                  <a:pt x="293420" y="261193"/>
                </a:lnTo>
                <a:lnTo>
                  <a:pt x="298871" y="267127"/>
                </a:lnTo>
                <a:lnTo>
                  <a:pt x="304656" y="272132"/>
                </a:lnTo>
                <a:lnTo>
                  <a:pt x="349230" y="284708"/>
                </a:lnTo>
                <a:lnTo>
                  <a:pt x="411993" y="284708"/>
                </a:lnTo>
                <a:lnTo>
                  <a:pt x="409506" y="287535"/>
                </a:lnTo>
                <a:lnTo>
                  <a:pt x="397758" y="295935"/>
                </a:lnTo>
                <a:lnTo>
                  <a:pt x="383796" y="301935"/>
                </a:lnTo>
                <a:lnTo>
                  <a:pt x="367620" y="305534"/>
                </a:lnTo>
                <a:lnTo>
                  <a:pt x="349230" y="306734"/>
                </a:lnTo>
                <a:close/>
              </a:path>
              <a:path w="978535" h="307339">
                <a:moveTo>
                  <a:pt x="495720" y="108049"/>
                </a:moveTo>
                <a:lnTo>
                  <a:pt x="514063" y="68163"/>
                </a:lnTo>
                <a:lnTo>
                  <a:pt x="551829" y="61019"/>
                </a:lnTo>
                <a:lnTo>
                  <a:pt x="566786" y="61977"/>
                </a:lnTo>
                <a:lnTo>
                  <a:pt x="579957" y="64851"/>
                </a:lnTo>
                <a:lnTo>
                  <a:pt x="591342" y="69642"/>
                </a:lnTo>
                <a:lnTo>
                  <a:pt x="600942" y="76348"/>
                </a:lnTo>
                <a:lnTo>
                  <a:pt x="608080" y="84236"/>
                </a:lnTo>
                <a:lnTo>
                  <a:pt x="548257" y="84236"/>
                </a:lnTo>
                <a:lnTo>
                  <a:pt x="533644" y="85725"/>
                </a:lnTo>
                <a:lnTo>
                  <a:pt x="520017" y="90189"/>
                </a:lnTo>
                <a:lnTo>
                  <a:pt x="507376" y="97631"/>
                </a:lnTo>
                <a:lnTo>
                  <a:pt x="495720" y="108049"/>
                </a:lnTo>
                <a:close/>
              </a:path>
              <a:path w="978535" h="307339">
                <a:moveTo>
                  <a:pt x="618355" y="151358"/>
                </a:moveTo>
                <a:lnTo>
                  <a:pt x="591715" y="151358"/>
                </a:lnTo>
                <a:lnTo>
                  <a:pt x="591589" y="119062"/>
                </a:lnTo>
                <a:lnTo>
                  <a:pt x="590943" y="112197"/>
                </a:lnTo>
                <a:lnTo>
                  <a:pt x="557289" y="84822"/>
                </a:lnTo>
                <a:lnTo>
                  <a:pt x="548257" y="84236"/>
                </a:lnTo>
                <a:lnTo>
                  <a:pt x="608080" y="84236"/>
                </a:lnTo>
                <a:lnTo>
                  <a:pt x="608560" y="84766"/>
                </a:lnTo>
                <a:lnTo>
                  <a:pt x="614002" y="94691"/>
                </a:lnTo>
                <a:lnTo>
                  <a:pt x="617266" y="106123"/>
                </a:lnTo>
                <a:lnTo>
                  <a:pt x="618355" y="119062"/>
                </a:lnTo>
                <a:lnTo>
                  <a:pt x="618355" y="151358"/>
                </a:lnTo>
                <a:close/>
              </a:path>
              <a:path w="978535" h="307339">
                <a:moveTo>
                  <a:pt x="534713" y="241399"/>
                </a:moveTo>
                <a:lnTo>
                  <a:pt x="491702" y="225028"/>
                </a:lnTo>
                <a:lnTo>
                  <a:pt x="474736" y="184398"/>
                </a:lnTo>
                <a:lnTo>
                  <a:pt x="475787" y="172538"/>
                </a:lnTo>
                <a:lnTo>
                  <a:pt x="500613" y="136866"/>
                </a:lnTo>
                <a:lnTo>
                  <a:pt x="534713" y="127992"/>
                </a:lnTo>
                <a:lnTo>
                  <a:pt x="552173" y="129452"/>
                </a:lnTo>
                <a:lnTo>
                  <a:pt x="567493" y="133833"/>
                </a:lnTo>
                <a:lnTo>
                  <a:pt x="580673" y="141135"/>
                </a:lnTo>
                <a:lnTo>
                  <a:pt x="587214" y="147191"/>
                </a:lnTo>
                <a:lnTo>
                  <a:pt x="544387" y="147191"/>
                </a:lnTo>
                <a:lnTo>
                  <a:pt x="535383" y="147851"/>
                </a:lnTo>
                <a:lnTo>
                  <a:pt x="502846" y="176900"/>
                </a:lnTo>
                <a:lnTo>
                  <a:pt x="502120" y="184844"/>
                </a:lnTo>
                <a:lnTo>
                  <a:pt x="502846" y="192667"/>
                </a:lnTo>
                <a:lnTo>
                  <a:pt x="535383" y="221549"/>
                </a:lnTo>
                <a:lnTo>
                  <a:pt x="544387" y="222200"/>
                </a:lnTo>
                <a:lnTo>
                  <a:pt x="586528" y="222200"/>
                </a:lnTo>
                <a:lnTo>
                  <a:pt x="580004" y="228004"/>
                </a:lnTo>
                <a:lnTo>
                  <a:pt x="566600" y="235446"/>
                </a:lnTo>
                <a:lnTo>
                  <a:pt x="551503" y="239910"/>
                </a:lnTo>
                <a:lnTo>
                  <a:pt x="534713" y="241399"/>
                </a:lnTo>
                <a:close/>
              </a:path>
              <a:path w="978535" h="307339">
                <a:moveTo>
                  <a:pt x="586528" y="222200"/>
                </a:moveTo>
                <a:lnTo>
                  <a:pt x="544387" y="222200"/>
                </a:lnTo>
                <a:lnTo>
                  <a:pt x="559233" y="220860"/>
                </a:lnTo>
                <a:lnTo>
                  <a:pt x="572069" y="216842"/>
                </a:lnTo>
                <a:lnTo>
                  <a:pt x="582897" y="210145"/>
                </a:lnTo>
                <a:lnTo>
                  <a:pt x="591715" y="200769"/>
                </a:lnTo>
                <a:lnTo>
                  <a:pt x="591715" y="168473"/>
                </a:lnTo>
                <a:lnTo>
                  <a:pt x="582897" y="159162"/>
                </a:lnTo>
                <a:lnTo>
                  <a:pt x="572069" y="152511"/>
                </a:lnTo>
                <a:lnTo>
                  <a:pt x="559233" y="148521"/>
                </a:lnTo>
                <a:lnTo>
                  <a:pt x="544387" y="147191"/>
                </a:lnTo>
                <a:lnTo>
                  <a:pt x="587214" y="147191"/>
                </a:lnTo>
                <a:lnTo>
                  <a:pt x="591715" y="151358"/>
                </a:lnTo>
                <a:lnTo>
                  <a:pt x="618355" y="151358"/>
                </a:lnTo>
                <a:lnTo>
                  <a:pt x="618355" y="217586"/>
                </a:lnTo>
                <a:lnTo>
                  <a:pt x="591715" y="217586"/>
                </a:lnTo>
                <a:lnTo>
                  <a:pt x="586528" y="222200"/>
                </a:lnTo>
                <a:close/>
              </a:path>
              <a:path w="978535" h="307339">
                <a:moveTo>
                  <a:pt x="618355" y="237083"/>
                </a:moveTo>
                <a:lnTo>
                  <a:pt x="591715" y="237083"/>
                </a:lnTo>
                <a:lnTo>
                  <a:pt x="591715" y="217586"/>
                </a:lnTo>
                <a:lnTo>
                  <a:pt x="618355" y="217586"/>
                </a:lnTo>
                <a:lnTo>
                  <a:pt x="618355" y="237083"/>
                </a:lnTo>
                <a:close/>
              </a:path>
              <a:path w="978535" h="307339">
                <a:moveTo>
                  <a:pt x="698277" y="237083"/>
                </a:moveTo>
                <a:lnTo>
                  <a:pt x="671636" y="237083"/>
                </a:lnTo>
                <a:lnTo>
                  <a:pt x="671636" y="0"/>
                </a:lnTo>
                <a:lnTo>
                  <a:pt x="698277" y="0"/>
                </a:lnTo>
                <a:lnTo>
                  <a:pt x="698277" y="237083"/>
                </a:lnTo>
                <a:close/>
              </a:path>
              <a:path w="978535" h="307339">
                <a:moveTo>
                  <a:pt x="778276" y="237083"/>
                </a:moveTo>
                <a:lnTo>
                  <a:pt x="751635" y="237083"/>
                </a:lnTo>
                <a:lnTo>
                  <a:pt x="751635" y="0"/>
                </a:lnTo>
                <a:lnTo>
                  <a:pt x="778276" y="0"/>
                </a:lnTo>
                <a:lnTo>
                  <a:pt x="778276" y="237083"/>
                </a:lnTo>
                <a:close/>
              </a:path>
              <a:path w="978535" h="307339">
                <a:moveTo>
                  <a:pt x="885833" y="282922"/>
                </a:moveTo>
                <a:lnTo>
                  <a:pt x="846815" y="282922"/>
                </a:lnTo>
                <a:lnTo>
                  <a:pt x="851776" y="281682"/>
                </a:lnTo>
                <a:lnTo>
                  <a:pt x="855745" y="279201"/>
                </a:lnTo>
                <a:lnTo>
                  <a:pt x="859813" y="276721"/>
                </a:lnTo>
                <a:lnTo>
                  <a:pt x="863384" y="271909"/>
                </a:lnTo>
                <a:lnTo>
                  <a:pt x="866460" y="264765"/>
                </a:lnTo>
                <a:lnTo>
                  <a:pt x="877920" y="238869"/>
                </a:lnTo>
                <a:lnTo>
                  <a:pt x="806036" y="65335"/>
                </a:lnTo>
                <a:lnTo>
                  <a:pt x="834909" y="65335"/>
                </a:lnTo>
                <a:lnTo>
                  <a:pt x="892059" y="206127"/>
                </a:lnTo>
                <a:lnTo>
                  <a:pt x="919452" y="206127"/>
                </a:lnTo>
                <a:lnTo>
                  <a:pt x="892059" y="271909"/>
                </a:lnTo>
                <a:lnTo>
                  <a:pt x="885833" y="282922"/>
                </a:lnTo>
                <a:close/>
              </a:path>
              <a:path w="978535" h="307339">
                <a:moveTo>
                  <a:pt x="919452" y="206127"/>
                </a:moveTo>
                <a:lnTo>
                  <a:pt x="892059" y="206127"/>
                </a:lnTo>
                <a:lnTo>
                  <a:pt x="949060" y="65335"/>
                </a:lnTo>
                <a:lnTo>
                  <a:pt x="978081" y="65335"/>
                </a:lnTo>
                <a:lnTo>
                  <a:pt x="919452" y="206127"/>
                </a:lnTo>
                <a:close/>
              </a:path>
              <a:path w="978535" h="307339">
                <a:moveTo>
                  <a:pt x="841606" y="306734"/>
                </a:moveTo>
                <a:lnTo>
                  <a:pt x="834760" y="306734"/>
                </a:lnTo>
                <a:lnTo>
                  <a:pt x="828261" y="305941"/>
                </a:lnTo>
                <a:lnTo>
                  <a:pt x="822109" y="304353"/>
                </a:lnTo>
                <a:lnTo>
                  <a:pt x="826277" y="280094"/>
                </a:lnTo>
                <a:lnTo>
                  <a:pt x="830146" y="281979"/>
                </a:lnTo>
                <a:lnTo>
                  <a:pt x="835008" y="282922"/>
                </a:lnTo>
                <a:lnTo>
                  <a:pt x="885833" y="282922"/>
                </a:lnTo>
                <a:lnTo>
                  <a:pt x="883603" y="286866"/>
                </a:lnTo>
                <a:lnTo>
                  <a:pt x="872376" y="297656"/>
                </a:lnTo>
                <a:lnTo>
                  <a:pt x="858377" y="304279"/>
                </a:lnTo>
                <a:lnTo>
                  <a:pt x="841606" y="306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7465" y="3370295"/>
            <a:ext cx="1832537" cy="2449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405" y="1030178"/>
            <a:ext cx="6789026" cy="31551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69149" y="633300"/>
            <a:ext cx="6810375" cy="149860"/>
          </a:xfrm>
          <a:custGeom>
            <a:avLst/>
            <a:gdLst/>
            <a:ahLst/>
            <a:cxnLst/>
            <a:rect l="l" t="t" r="r" b="b"/>
            <a:pathLst>
              <a:path w="6810375" h="149859">
                <a:moveTo>
                  <a:pt x="68099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6809999" y="0"/>
                </a:lnTo>
                <a:lnTo>
                  <a:pt x="68099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2024" y="1810174"/>
            <a:ext cx="2424524" cy="269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7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400" y="2143825"/>
            <a:ext cx="7875724" cy="23682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4515" y="796261"/>
            <a:ext cx="457009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914400" marR="5080" indent="-902335">
              <a:lnSpc>
                <a:spcPct val="100699"/>
              </a:lnSpc>
              <a:spcBef>
                <a:spcPts val="70"/>
              </a:spcBef>
            </a:pPr>
            <a:r>
              <a:rPr spc="330" dirty="0"/>
              <a:t>BENEFITS</a:t>
            </a:r>
            <a:r>
              <a:rPr spc="114" dirty="0"/>
              <a:t> </a:t>
            </a:r>
            <a:r>
              <a:rPr spc="365" dirty="0"/>
              <a:t>OF</a:t>
            </a:r>
            <a:r>
              <a:rPr spc="120" dirty="0"/>
              <a:t> </a:t>
            </a:r>
            <a:r>
              <a:rPr spc="260" dirty="0"/>
              <a:t>SMART </a:t>
            </a:r>
            <a:r>
              <a:rPr spc="360" dirty="0"/>
              <a:t>CONTRACTS</a:t>
            </a:r>
          </a:p>
        </p:txBody>
      </p:sp>
      <p:sp>
        <p:nvSpPr>
          <p:cNvPr id="4" name="object 4"/>
          <p:cNvSpPr/>
          <p:nvPr/>
        </p:nvSpPr>
        <p:spPr>
          <a:xfrm>
            <a:off x="2315949" y="633300"/>
            <a:ext cx="4525645" cy="149860"/>
          </a:xfrm>
          <a:custGeom>
            <a:avLst/>
            <a:gdLst/>
            <a:ahLst/>
            <a:cxnLst/>
            <a:rect l="l" t="t" r="r" b="b"/>
            <a:pathLst>
              <a:path w="4525645" h="149859">
                <a:moveTo>
                  <a:pt x="45254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4525499" y="0"/>
                </a:lnTo>
                <a:lnTo>
                  <a:pt x="45254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77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8800" y="1952125"/>
            <a:ext cx="3698875" cy="254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190" dirty="0">
                <a:solidFill>
                  <a:srgbClr val="C69259"/>
                </a:solidFill>
                <a:latin typeface="Calibri"/>
                <a:cs typeface="Calibri"/>
              </a:rPr>
              <a:t>SMART</a:t>
            </a:r>
            <a:r>
              <a:rPr sz="2500" b="1" spc="70" dirty="0">
                <a:solidFill>
                  <a:srgbClr val="C69259"/>
                </a:solidFill>
                <a:latin typeface="Calibri"/>
                <a:cs typeface="Calibri"/>
              </a:rPr>
              <a:t> </a:t>
            </a:r>
            <a:r>
              <a:rPr sz="2500" b="1" spc="245" dirty="0">
                <a:solidFill>
                  <a:srgbClr val="C69259"/>
                </a:solidFill>
                <a:latin typeface="Calibri"/>
                <a:cs typeface="Calibri"/>
              </a:rPr>
              <a:t>CONTRACT</a:t>
            </a:r>
            <a:endParaRPr sz="25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420"/>
              </a:spcBef>
            </a:pPr>
            <a:r>
              <a:rPr sz="2000" spc="125" dirty="0">
                <a:latin typeface="Calibri"/>
                <a:cs typeface="Calibri"/>
              </a:rPr>
              <a:t>Code</a:t>
            </a:r>
            <a:endParaRPr sz="2000" dirty="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</a:pPr>
            <a:r>
              <a:rPr sz="2000" spc="70" dirty="0">
                <a:latin typeface="Calibri"/>
                <a:cs typeface="Calibri"/>
              </a:rPr>
              <a:t>Enforced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through</a:t>
            </a:r>
            <a:r>
              <a:rPr sz="2000" spc="235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Blockchain </a:t>
            </a:r>
            <a:r>
              <a:rPr sz="2000" spc="80" dirty="0">
                <a:latin typeface="Calibri"/>
                <a:cs typeface="Calibri"/>
              </a:rPr>
              <a:t>Created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by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85" dirty="0">
                <a:latin typeface="Calibri"/>
                <a:cs typeface="Calibri"/>
              </a:rPr>
              <a:t>users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55" dirty="0">
                <a:latin typeface="Calibri"/>
                <a:cs typeface="Calibri"/>
              </a:rPr>
              <a:t>and </a:t>
            </a:r>
            <a:r>
              <a:rPr sz="2000" spc="50" dirty="0">
                <a:latin typeface="Calibri"/>
                <a:cs typeface="Calibri"/>
              </a:rPr>
              <a:t>programmers</a:t>
            </a:r>
            <a:endParaRPr sz="2000" dirty="0">
              <a:latin typeface="Calibri"/>
              <a:cs typeface="Calibri"/>
            </a:endParaRPr>
          </a:p>
          <a:p>
            <a:pPr marL="469900" marR="532130">
              <a:lnSpc>
                <a:spcPct val="100000"/>
              </a:lnSpc>
            </a:pPr>
            <a:r>
              <a:rPr sz="2000" spc="50" dirty="0">
                <a:latin typeface="Calibri"/>
                <a:cs typeface="Calibri"/>
              </a:rPr>
              <a:t>Facilitates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activities </a:t>
            </a:r>
            <a:r>
              <a:rPr sz="2000" spc="75" dirty="0">
                <a:latin typeface="Calibri"/>
                <a:cs typeface="Calibri"/>
              </a:rPr>
              <a:t>Reasonably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inexpensive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xfrm>
            <a:off x="4709160" y="1962150"/>
            <a:ext cx="397764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190" dirty="0">
                <a:solidFill>
                  <a:srgbClr val="C69259"/>
                </a:solidFill>
                <a:cs typeface="Calibri"/>
              </a:rPr>
              <a:t>TRADITIONAL</a:t>
            </a:r>
            <a:r>
              <a:rPr lang="en-US" sz="2400" b="1" spc="70" dirty="0">
                <a:solidFill>
                  <a:srgbClr val="C69259"/>
                </a:solidFill>
                <a:cs typeface="Calibri"/>
              </a:rPr>
              <a:t> </a:t>
            </a:r>
            <a:r>
              <a:rPr lang="en-US" sz="2400" b="1" spc="245" dirty="0">
                <a:solidFill>
                  <a:srgbClr val="C69259"/>
                </a:solidFill>
                <a:cs typeface="Calibri"/>
              </a:rPr>
              <a:t>CONTRACT</a:t>
            </a:r>
            <a:endParaRPr lang="en-US" sz="2400" dirty="0"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420"/>
              </a:spcBef>
            </a:pPr>
            <a:r>
              <a:rPr sz="2000" b="0" spc="75" dirty="0">
                <a:solidFill>
                  <a:srgbClr val="000000"/>
                </a:solidFill>
                <a:latin typeface="Calibri"/>
                <a:cs typeface="Calibri"/>
              </a:rPr>
              <a:t>Hard copy</a:t>
            </a:r>
            <a:endParaRPr sz="2000" dirty="0">
              <a:latin typeface="Calibri"/>
              <a:cs typeface="Calibri"/>
            </a:endParaRPr>
          </a:p>
          <a:p>
            <a:pPr marL="469900" marR="271780">
              <a:lnSpc>
                <a:spcPct val="100000"/>
              </a:lnSpc>
            </a:pPr>
            <a:r>
              <a:rPr sz="2000" b="0" spc="85" dirty="0">
                <a:solidFill>
                  <a:srgbClr val="000000"/>
                </a:solidFill>
                <a:latin typeface="Calibri"/>
                <a:cs typeface="Calibri"/>
              </a:rPr>
              <a:t>Legally</a:t>
            </a:r>
            <a:r>
              <a:rPr sz="2000" b="0" spc="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60" dirty="0">
                <a:solidFill>
                  <a:srgbClr val="000000"/>
                </a:solidFill>
                <a:latin typeface="Calibri"/>
                <a:cs typeface="Calibri"/>
              </a:rPr>
              <a:t>enforceable </a:t>
            </a:r>
            <a:r>
              <a:rPr sz="2000" b="0" spc="80" dirty="0">
                <a:solidFill>
                  <a:srgbClr val="000000"/>
                </a:solidFill>
                <a:latin typeface="Calibri"/>
                <a:cs typeface="Calibri"/>
              </a:rPr>
              <a:t>Created</a:t>
            </a:r>
            <a:r>
              <a:rPr sz="2000" b="0" spc="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75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000" b="0" spc="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law</a:t>
            </a:r>
            <a:r>
              <a:rPr sz="2000" b="0" spc="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20" dirty="0">
                <a:solidFill>
                  <a:srgbClr val="000000"/>
                </a:solidFill>
                <a:latin typeface="Calibri"/>
                <a:cs typeface="Calibri"/>
              </a:rPr>
              <a:t>ﬁrms </a:t>
            </a:r>
            <a:r>
              <a:rPr sz="2000" b="0" spc="75" dirty="0">
                <a:solidFill>
                  <a:srgbClr val="000000"/>
                </a:solidFill>
                <a:latin typeface="Calibri"/>
                <a:cs typeface="Calibri"/>
              </a:rPr>
              <a:t>Provides</a:t>
            </a:r>
            <a:r>
              <a:rPr sz="2000" b="0" spc="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direction</a:t>
            </a:r>
            <a:endParaRPr sz="20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000" b="0" spc="140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sz="2000" b="0" spc="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110" dirty="0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sz="2000" b="0" spc="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50" dirty="0">
                <a:solidFill>
                  <a:srgbClr val="000000"/>
                </a:solidFill>
                <a:latin typeface="Calibri"/>
                <a:cs typeface="Calibri"/>
              </a:rPr>
              <a:t>very</a:t>
            </a:r>
            <a:r>
              <a:rPr sz="2000" b="0" spc="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80" dirty="0">
                <a:solidFill>
                  <a:srgbClr val="000000"/>
                </a:solidFill>
                <a:latin typeface="Calibri"/>
                <a:cs typeface="Calibri"/>
              </a:rPr>
              <a:t>expensive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5116" y="2637434"/>
            <a:ext cx="271145" cy="939800"/>
          </a:xfrm>
          <a:custGeom>
            <a:avLst/>
            <a:gdLst/>
            <a:ahLst/>
            <a:cxnLst/>
            <a:rect l="l" t="t" r="r" b="b"/>
            <a:pathLst>
              <a:path w="271144" h="939800">
                <a:moveTo>
                  <a:pt x="270903" y="782993"/>
                </a:moveTo>
                <a:lnTo>
                  <a:pt x="0" y="626402"/>
                </a:lnTo>
                <a:lnTo>
                  <a:pt x="0" y="939596"/>
                </a:lnTo>
                <a:lnTo>
                  <a:pt x="270903" y="782993"/>
                </a:lnTo>
                <a:close/>
              </a:path>
              <a:path w="271144" h="939800">
                <a:moveTo>
                  <a:pt x="270903" y="469798"/>
                </a:moveTo>
                <a:lnTo>
                  <a:pt x="0" y="313194"/>
                </a:lnTo>
                <a:lnTo>
                  <a:pt x="0" y="626402"/>
                </a:lnTo>
                <a:lnTo>
                  <a:pt x="270903" y="469798"/>
                </a:lnTo>
                <a:close/>
              </a:path>
              <a:path w="271144" h="939800">
                <a:moveTo>
                  <a:pt x="270903" y="156591"/>
                </a:moveTo>
                <a:lnTo>
                  <a:pt x="0" y="0"/>
                </a:lnTo>
                <a:lnTo>
                  <a:pt x="0" y="313194"/>
                </a:lnTo>
                <a:lnTo>
                  <a:pt x="270903" y="156591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9022" y="2637434"/>
            <a:ext cx="271145" cy="1541145"/>
          </a:xfrm>
          <a:custGeom>
            <a:avLst/>
            <a:gdLst/>
            <a:ahLst/>
            <a:cxnLst/>
            <a:rect l="l" t="t" r="r" b="b"/>
            <a:pathLst>
              <a:path w="271145" h="1541145">
                <a:moveTo>
                  <a:pt x="270891" y="1384198"/>
                </a:moveTo>
                <a:lnTo>
                  <a:pt x="0" y="1227594"/>
                </a:lnTo>
                <a:lnTo>
                  <a:pt x="0" y="1540802"/>
                </a:lnTo>
                <a:lnTo>
                  <a:pt x="270891" y="1384198"/>
                </a:lnTo>
                <a:close/>
              </a:path>
              <a:path w="271145" h="1541145">
                <a:moveTo>
                  <a:pt x="270891" y="770394"/>
                </a:moveTo>
                <a:lnTo>
                  <a:pt x="0" y="613791"/>
                </a:lnTo>
                <a:lnTo>
                  <a:pt x="0" y="914400"/>
                </a:lnTo>
                <a:lnTo>
                  <a:pt x="0" y="926998"/>
                </a:lnTo>
                <a:lnTo>
                  <a:pt x="0" y="1227594"/>
                </a:lnTo>
                <a:lnTo>
                  <a:pt x="270891" y="1070991"/>
                </a:lnTo>
                <a:lnTo>
                  <a:pt x="10896" y="920699"/>
                </a:lnTo>
                <a:lnTo>
                  <a:pt x="270891" y="770394"/>
                </a:lnTo>
                <a:close/>
              </a:path>
              <a:path w="271145" h="1541145">
                <a:moveTo>
                  <a:pt x="270891" y="156591"/>
                </a:moveTo>
                <a:lnTo>
                  <a:pt x="0" y="0"/>
                </a:lnTo>
                <a:lnTo>
                  <a:pt x="0" y="299694"/>
                </a:lnTo>
                <a:lnTo>
                  <a:pt x="0" y="313194"/>
                </a:lnTo>
                <a:lnTo>
                  <a:pt x="0" y="612902"/>
                </a:lnTo>
                <a:lnTo>
                  <a:pt x="270891" y="456298"/>
                </a:lnTo>
                <a:lnTo>
                  <a:pt x="11671" y="306451"/>
                </a:lnTo>
                <a:lnTo>
                  <a:pt x="270891" y="156591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45889" y="870287"/>
            <a:ext cx="5427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SMART</a:t>
            </a:r>
            <a:r>
              <a:rPr spc="114" dirty="0"/>
              <a:t> </a:t>
            </a:r>
            <a:r>
              <a:rPr spc="420" dirty="0"/>
              <a:t>VS</a:t>
            </a:r>
            <a:r>
              <a:rPr spc="120" dirty="0"/>
              <a:t> </a:t>
            </a:r>
            <a:r>
              <a:rPr spc="265" dirty="0"/>
              <a:t>TRADITIONAL</a:t>
            </a:r>
          </a:p>
        </p:txBody>
      </p:sp>
      <p:sp>
        <p:nvSpPr>
          <p:cNvPr id="7" name="object 7"/>
          <p:cNvSpPr/>
          <p:nvPr/>
        </p:nvSpPr>
        <p:spPr>
          <a:xfrm>
            <a:off x="1838649" y="633300"/>
            <a:ext cx="5384800" cy="149860"/>
          </a:xfrm>
          <a:custGeom>
            <a:avLst/>
            <a:gdLst/>
            <a:ahLst/>
            <a:cxnLst/>
            <a:rect l="l" t="t" r="r" b="b"/>
            <a:pathLst>
              <a:path w="5384800" h="149859">
                <a:moveTo>
                  <a:pt x="53846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5384699" y="0"/>
                </a:lnTo>
                <a:lnTo>
                  <a:pt x="53846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5116" y="3890225"/>
            <a:ext cx="271145" cy="601345"/>
          </a:xfrm>
          <a:custGeom>
            <a:avLst/>
            <a:gdLst/>
            <a:ahLst/>
            <a:cxnLst/>
            <a:rect l="l" t="t" r="r" b="b"/>
            <a:pathLst>
              <a:path w="271144" h="601345">
                <a:moveTo>
                  <a:pt x="270903" y="156603"/>
                </a:moveTo>
                <a:lnTo>
                  <a:pt x="0" y="0"/>
                </a:lnTo>
                <a:lnTo>
                  <a:pt x="0" y="288010"/>
                </a:lnTo>
                <a:lnTo>
                  <a:pt x="0" y="313207"/>
                </a:lnTo>
                <a:lnTo>
                  <a:pt x="0" y="601205"/>
                </a:lnTo>
                <a:lnTo>
                  <a:pt x="270903" y="444601"/>
                </a:lnTo>
                <a:lnTo>
                  <a:pt x="21793" y="300609"/>
                </a:lnTo>
                <a:lnTo>
                  <a:pt x="270903" y="156603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25049" y="2139675"/>
            <a:ext cx="544830" cy="111760"/>
          </a:xfrm>
          <a:custGeom>
            <a:avLst/>
            <a:gdLst/>
            <a:ahLst/>
            <a:cxnLst/>
            <a:rect l="l" t="t" r="r" b="b"/>
            <a:pathLst>
              <a:path w="544829" h="111760">
                <a:moveTo>
                  <a:pt x="544799" y="111599"/>
                </a:moveTo>
                <a:lnTo>
                  <a:pt x="0" y="111599"/>
                </a:lnTo>
                <a:lnTo>
                  <a:pt x="0" y="0"/>
                </a:lnTo>
                <a:lnTo>
                  <a:pt x="544799" y="0"/>
                </a:lnTo>
                <a:lnTo>
                  <a:pt x="544799" y="1115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62667322-343C-E24F-AC7B-3A6003A3952E}"/>
              </a:ext>
            </a:extLst>
          </p:cNvPr>
          <p:cNvSpPr/>
          <p:nvPr/>
        </p:nvSpPr>
        <p:spPr>
          <a:xfrm>
            <a:off x="8449251" y="2139675"/>
            <a:ext cx="544830" cy="111760"/>
          </a:xfrm>
          <a:custGeom>
            <a:avLst/>
            <a:gdLst/>
            <a:ahLst/>
            <a:cxnLst/>
            <a:rect l="l" t="t" r="r" b="b"/>
            <a:pathLst>
              <a:path w="544829" h="111760">
                <a:moveTo>
                  <a:pt x="544799" y="111599"/>
                </a:moveTo>
                <a:lnTo>
                  <a:pt x="0" y="111599"/>
                </a:lnTo>
                <a:lnTo>
                  <a:pt x="0" y="0"/>
                </a:lnTo>
                <a:lnTo>
                  <a:pt x="544799" y="0"/>
                </a:lnTo>
                <a:lnTo>
                  <a:pt x="544799" y="1115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063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625" y="846161"/>
            <a:ext cx="1819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35" dirty="0">
                <a:solidFill>
                  <a:srgbClr val="DA7376"/>
                </a:solidFill>
                <a:latin typeface="Calibri"/>
                <a:cs typeface="Calibri"/>
              </a:rPr>
              <a:t>TOKENS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125" y="633424"/>
            <a:ext cx="1784350" cy="149860"/>
          </a:xfrm>
          <a:custGeom>
            <a:avLst/>
            <a:gdLst/>
            <a:ahLst/>
            <a:cxnLst/>
            <a:rect l="l" t="t" r="r" b="b"/>
            <a:pathLst>
              <a:path w="1784350" h="149859">
                <a:moveTo>
                  <a:pt x="17840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1784099" y="0"/>
                </a:lnTo>
                <a:lnTo>
                  <a:pt x="17840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4359" y="694258"/>
            <a:ext cx="393001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32740" marR="5080" indent="-320040">
              <a:lnSpc>
                <a:spcPts val="2850"/>
              </a:lnSpc>
              <a:spcBef>
                <a:spcPts val="220"/>
              </a:spcBef>
              <a:tabLst>
                <a:tab pos="332105" algn="l"/>
              </a:tabLst>
            </a:pPr>
            <a:r>
              <a:rPr sz="2400" b="0" spc="-50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400" b="0" spc="85" dirty="0">
                <a:solidFill>
                  <a:srgbClr val="000000"/>
                </a:solidFill>
                <a:latin typeface="Calibri"/>
                <a:cs typeface="Calibri"/>
              </a:rPr>
              <a:t>Tokens</a:t>
            </a:r>
            <a:r>
              <a:rPr sz="2400" b="0" spc="1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7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400" b="0" spc="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smart</a:t>
            </a:r>
            <a:r>
              <a:rPr sz="2400" b="0" spc="1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50" dirty="0">
                <a:solidFill>
                  <a:srgbClr val="000000"/>
                </a:solidFill>
                <a:latin typeface="Calibri"/>
                <a:cs typeface="Calibri"/>
              </a:rPr>
              <a:t>contracts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2400" b="0" spc="1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000000"/>
                </a:solidFill>
                <a:latin typeface="Calibri"/>
                <a:cs typeface="Calibri"/>
              </a:rPr>
              <a:t>most</a:t>
            </a:r>
            <a:r>
              <a:rPr sz="2400" b="0" spc="1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b="0" spc="145" dirty="0">
                <a:solidFill>
                  <a:srgbClr val="000000"/>
                </a:solidFill>
                <a:latin typeface="Calibri"/>
                <a:cs typeface="Calibri"/>
              </a:rPr>
              <a:t>cases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4400" y="1780108"/>
            <a:ext cx="3822700" cy="26987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114" dirty="0">
                <a:latin typeface="Calibri"/>
                <a:cs typeface="Calibri"/>
              </a:rPr>
              <a:t>They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can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represent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4" dirty="0">
                <a:latin typeface="Calibri"/>
                <a:cs typeface="Calibri"/>
              </a:rPr>
              <a:t>a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variety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things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which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we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have </a:t>
            </a:r>
            <a:r>
              <a:rPr sz="2400" spc="114" dirty="0">
                <a:latin typeface="Calibri"/>
                <a:cs typeface="Calibri"/>
              </a:rPr>
              <a:t>embedded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spcBef>
                <a:spcPts val="5"/>
              </a:spcBef>
            </a:pPr>
            <a:r>
              <a:rPr sz="2400" spc="125" dirty="0">
                <a:latin typeface="Calibri"/>
                <a:cs typeface="Calibri"/>
              </a:rPr>
              <a:t>Each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token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is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diﬀerent</a:t>
            </a:r>
            <a:endParaRPr sz="2400">
              <a:latin typeface="Calibri"/>
              <a:cs typeface="Calibri"/>
            </a:endParaRPr>
          </a:p>
          <a:p>
            <a:pPr marL="469900" marR="263525" indent="-300990">
              <a:lnSpc>
                <a:spcPts val="225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1900" spc="-50" dirty="0">
                <a:latin typeface="Calibri"/>
                <a:cs typeface="Calibri"/>
              </a:rPr>
              <a:t>-</a:t>
            </a:r>
            <a:r>
              <a:rPr sz="1900" dirty="0">
                <a:latin typeface="Calibri"/>
                <a:cs typeface="Calibri"/>
              </a:rPr>
              <a:t>	</a:t>
            </a:r>
            <a:r>
              <a:rPr sz="1900" spc="80" dirty="0">
                <a:latin typeface="Calibri"/>
                <a:cs typeface="Calibri"/>
              </a:rPr>
              <a:t>There</a:t>
            </a:r>
            <a:r>
              <a:rPr sz="1900" spc="105" dirty="0">
                <a:latin typeface="Calibri"/>
                <a:cs typeface="Calibri"/>
              </a:rPr>
              <a:t> </a:t>
            </a:r>
            <a:r>
              <a:rPr sz="1900" spc="60" dirty="0">
                <a:latin typeface="Calibri"/>
                <a:cs typeface="Calibri"/>
              </a:rPr>
              <a:t>is</a:t>
            </a:r>
            <a:r>
              <a:rPr sz="1900" spc="105" dirty="0">
                <a:latin typeface="Calibri"/>
                <a:cs typeface="Calibri"/>
              </a:rPr>
              <a:t> </a:t>
            </a:r>
            <a:r>
              <a:rPr sz="1900" spc="90" dirty="0">
                <a:latin typeface="Calibri"/>
                <a:cs typeface="Calibri"/>
              </a:rPr>
              <a:t>a</a:t>
            </a:r>
            <a:r>
              <a:rPr sz="1900" spc="1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small</a:t>
            </a:r>
            <a:r>
              <a:rPr sz="1900" spc="105" dirty="0">
                <a:latin typeface="Calibri"/>
                <a:cs typeface="Calibri"/>
              </a:rPr>
              <a:t> </a:t>
            </a:r>
            <a:r>
              <a:rPr sz="1900" spc="80" dirty="0">
                <a:latin typeface="Calibri"/>
                <a:cs typeface="Calibri"/>
              </a:rPr>
              <a:t>basis</a:t>
            </a:r>
            <a:r>
              <a:rPr sz="1900" spc="110" dirty="0">
                <a:latin typeface="Calibri"/>
                <a:cs typeface="Calibri"/>
              </a:rPr>
              <a:t> </a:t>
            </a:r>
            <a:r>
              <a:rPr sz="1900" spc="-25" dirty="0">
                <a:latin typeface="Calibri"/>
                <a:cs typeface="Calibri"/>
              </a:rPr>
              <a:t>of </a:t>
            </a:r>
            <a:r>
              <a:rPr sz="1900" spc="60" dirty="0">
                <a:latin typeface="Calibri"/>
                <a:cs typeface="Calibri"/>
              </a:rPr>
              <a:t>comparing</a:t>
            </a:r>
            <a:r>
              <a:rPr sz="1900" spc="85" dirty="0">
                <a:latin typeface="Calibri"/>
                <a:cs typeface="Calibri"/>
              </a:rPr>
              <a:t> </a:t>
            </a:r>
            <a:r>
              <a:rPr sz="1900" spc="70" dirty="0">
                <a:latin typeface="Calibri"/>
                <a:cs typeface="Calibri"/>
              </a:rPr>
              <a:t>values</a:t>
            </a:r>
            <a:r>
              <a:rPr sz="1900" spc="9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9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diﬀerent </a:t>
            </a:r>
            <a:r>
              <a:rPr sz="1900" spc="50" dirty="0">
                <a:latin typeface="Calibri"/>
                <a:cs typeface="Calibri"/>
              </a:rPr>
              <a:t>tokens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96075" y="787524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6075" y="188885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6075" y="330760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621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4534" y="1028304"/>
            <a:ext cx="1462405" cy="297815"/>
          </a:xfrm>
          <a:custGeom>
            <a:avLst/>
            <a:gdLst/>
            <a:ahLst/>
            <a:cxnLst/>
            <a:rect l="l" t="t" r="r" b="b"/>
            <a:pathLst>
              <a:path w="1462405" h="297815">
                <a:moveTo>
                  <a:pt x="242370" y="233957"/>
                </a:moveTo>
                <a:lnTo>
                  <a:pt x="131266" y="233957"/>
                </a:lnTo>
                <a:lnTo>
                  <a:pt x="140400" y="233539"/>
                </a:lnTo>
                <a:lnTo>
                  <a:pt x="148456" y="232283"/>
                </a:lnTo>
                <a:lnTo>
                  <a:pt x="155432" y="230190"/>
                </a:lnTo>
                <a:lnTo>
                  <a:pt x="161329" y="227260"/>
                </a:lnTo>
                <a:lnTo>
                  <a:pt x="168572" y="222795"/>
                </a:lnTo>
                <a:lnTo>
                  <a:pt x="172194" y="217140"/>
                </a:lnTo>
                <a:lnTo>
                  <a:pt x="172107" y="203541"/>
                </a:lnTo>
                <a:lnTo>
                  <a:pt x="90636" y="177700"/>
                </a:lnTo>
                <a:lnTo>
                  <a:pt x="80255" y="174873"/>
                </a:lnTo>
                <a:lnTo>
                  <a:pt x="42648" y="157404"/>
                </a:lnTo>
                <a:lnTo>
                  <a:pt x="15859" y="126941"/>
                </a:lnTo>
                <a:lnTo>
                  <a:pt x="9142" y="90289"/>
                </a:lnTo>
                <a:lnTo>
                  <a:pt x="9543" y="82553"/>
                </a:lnTo>
                <a:lnTo>
                  <a:pt x="25896" y="41225"/>
                </a:lnTo>
                <a:lnTo>
                  <a:pt x="55215" y="16408"/>
                </a:lnTo>
                <a:lnTo>
                  <a:pt x="97817" y="1897"/>
                </a:lnTo>
                <a:lnTo>
                  <a:pt x="123825" y="0"/>
                </a:lnTo>
                <a:lnTo>
                  <a:pt x="157543" y="2511"/>
                </a:lnTo>
                <a:lnTo>
                  <a:pt x="188304" y="10045"/>
                </a:lnTo>
                <a:lnTo>
                  <a:pt x="216107" y="22603"/>
                </a:lnTo>
                <a:lnTo>
                  <a:pt x="240952" y="40183"/>
                </a:lnTo>
                <a:lnTo>
                  <a:pt x="223198" y="63400"/>
                </a:lnTo>
                <a:lnTo>
                  <a:pt x="105171" y="63400"/>
                </a:lnTo>
                <a:lnTo>
                  <a:pt x="97234" y="65385"/>
                </a:lnTo>
                <a:lnTo>
                  <a:pt x="87411" y="73223"/>
                </a:lnTo>
                <a:lnTo>
                  <a:pt x="84980" y="78184"/>
                </a:lnTo>
                <a:lnTo>
                  <a:pt x="84980" y="90289"/>
                </a:lnTo>
                <a:lnTo>
                  <a:pt x="127248" y="106858"/>
                </a:lnTo>
                <a:lnTo>
                  <a:pt x="166389" y="116234"/>
                </a:lnTo>
                <a:lnTo>
                  <a:pt x="176705" y="119071"/>
                </a:lnTo>
                <a:lnTo>
                  <a:pt x="214228" y="136670"/>
                </a:lnTo>
                <a:lnTo>
                  <a:pt x="241017" y="166808"/>
                </a:lnTo>
                <a:lnTo>
                  <a:pt x="247798" y="201215"/>
                </a:lnTo>
                <a:lnTo>
                  <a:pt x="247296" y="211782"/>
                </a:lnTo>
                <a:lnTo>
                  <a:pt x="245789" y="221902"/>
                </a:lnTo>
                <a:lnTo>
                  <a:pt x="243278" y="231576"/>
                </a:lnTo>
                <a:lnTo>
                  <a:pt x="242370" y="233957"/>
                </a:lnTo>
                <a:close/>
              </a:path>
              <a:path w="1462405" h="297815">
                <a:moveTo>
                  <a:pt x="200322" y="93315"/>
                </a:moveTo>
                <a:lnTo>
                  <a:pt x="159841" y="70842"/>
                </a:lnTo>
                <a:lnTo>
                  <a:pt x="116085" y="63400"/>
                </a:lnTo>
                <a:lnTo>
                  <a:pt x="223198" y="63400"/>
                </a:lnTo>
                <a:lnTo>
                  <a:pt x="200322" y="93315"/>
                </a:lnTo>
                <a:close/>
              </a:path>
              <a:path w="1462405" h="297815">
                <a:moveTo>
                  <a:pt x="127843" y="297507"/>
                </a:moveTo>
                <a:lnTo>
                  <a:pt x="87064" y="294382"/>
                </a:lnTo>
                <a:lnTo>
                  <a:pt x="37979" y="278234"/>
                </a:lnTo>
                <a:lnTo>
                  <a:pt x="0" y="251668"/>
                </a:lnTo>
                <a:lnTo>
                  <a:pt x="39290" y="196006"/>
                </a:lnTo>
                <a:lnTo>
                  <a:pt x="47522" y="203541"/>
                </a:lnTo>
                <a:lnTo>
                  <a:pt x="56740" y="210517"/>
                </a:lnTo>
                <a:lnTo>
                  <a:pt x="103100" y="231167"/>
                </a:lnTo>
                <a:lnTo>
                  <a:pt x="131266" y="233957"/>
                </a:lnTo>
                <a:lnTo>
                  <a:pt x="242370" y="233957"/>
                </a:lnTo>
                <a:lnTo>
                  <a:pt x="239762" y="240803"/>
                </a:lnTo>
                <a:lnTo>
                  <a:pt x="216693" y="271164"/>
                </a:lnTo>
                <a:lnTo>
                  <a:pt x="179189" y="290661"/>
                </a:lnTo>
                <a:lnTo>
                  <a:pt x="141879" y="297079"/>
                </a:lnTo>
                <a:lnTo>
                  <a:pt x="127843" y="297507"/>
                </a:lnTo>
                <a:close/>
              </a:path>
              <a:path w="1462405" h="297815">
                <a:moveTo>
                  <a:pt x="356593" y="292298"/>
                </a:moveTo>
                <a:lnTo>
                  <a:pt x="282327" y="292298"/>
                </a:lnTo>
                <a:lnTo>
                  <a:pt x="282327" y="4316"/>
                </a:lnTo>
                <a:lnTo>
                  <a:pt x="385465" y="4316"/>
                </a:lnTo>
                <a:lnTo>
                  <a:pt x="424175" y="104923"/>
                </a:lnTo>
                <a:lnTo>
                  <a:pt x="356593" y="104923"/>
                </a:lnTo>
                <a:lnTo>
                  <a:pt x="356593" y="292298"/>
                </a:lnTo>
                <a:close/>
              </a:path>
              <a:path w="1462405" h="297815">
                <a:moveTo>
                  <a:pt x="513225" y="160585"/>
                </a:moveTo>
                <a:lnTo>
                  <a:pt x="445592" y="160585"/>
                </a:lnTo>
                <a:lnTo>
                  <a:pt x="506016" y="4316"/>
                </a:lnTo>
                <a:lnTo>
                  <a:pt x="609154" y="4316"/>
                </a:lnTo>
                <a:lnTo>
                  <a:pt x="609154" y="104923"/>
                </a:lnTo>
                <a:lnTo>
                  <a:pt x="534889" y="104923"/>
                </a:lnTo>
                <a:lnTo>
                  <a:pt x="513225" y="160585"/>
                </a:lnTo>
                <a:close/>
              </a:path>
              <a:path w="1462405" h="297815">
                <a:moveTo>
                  <a:pt x="461963" y="292298"/>
                </a:moveTo>
                <a:lnTo>
                  <a:pt x="429072" y="292298"/>
                </a:lnTo>
                <a:lnTo>
                  <a:pt x="356593" y="104923"/>
                </a:lnTo>
                <a:lnTo>
                  <a:pt x="424175" y="104923"/>
                </a:lnTo>
                <a:lnTo>
                  <a:pt x="445592" y="160585"/>
                </a:lnTo>
                <a:lnTo>
                  <a:pt x="513225" y="160585"/>
                </a:lnTo>
                <a:lnTo>
                  <a:pt x="461963" y="292298"/>
                </a:lnTo>
                <a:close/>
              </a:path>
              <a:path w="1462405" h="297815">
                <a:moveTo>
                  <a:pt x="609154" y="292298"/>
                </a:moveTo>
                <a:lnTo>
                  <a:pt x="534889" y="292298"/>
                </a:lnTo>
                <a:lnTo>
                  <a:pt x="534889" y="104923"/>
                </a:lnTo>
                <a:lnTo>
                  <a:pt x="609154" y="104923"/>
                </a:lnTo>
                <a:lnTo>
                  <a:pt x="609154" y="292298"/>
                </a:lnTo>
                <a:close/>
              </a:path>
              <a:path w="1462405" h="297815">
                <a:moveTo>
                  <a:pt x="714551" y="292298"/>
                </a:moveTo>
                <a:lnTo>
                  <a:pt x="630314" y="292298"/>
                </a:lnTo>
                <a:lnTo>
                  <a:pt x="738661" y="4316"/>
                </a:lnTo>
                <a:lnTo>
                  <a:pt x="831976" y="4316"/>
                </a:lnTo>
                <a:lnTo>
                  <a:pt x="859695" y="77688"/>
                </a:lnTo>
                <a:lnTo>
                  <a:pt x="785393" y="77688"/>
                </a:lnTo>
                <a:lnTo>
                  <a:pt x="748632" y="186035"/>
                </a:lnTo>
                <a:lnTo>
                  <a:pt x="900626" y="186035"/>
                </a:lnTo>
                <a:lnTo>
                  <a:pt x="925139" y="250924"/>
                </a:lnTo>
                <a:lnTo>
                  <a:pt x="728838" y="250924"/>
                </a:lnTo>
                <a:lnTo>
                  <a:pt x="714551" y="292298"/>
                </a:lnTo>
                <a:close/>
              </a:path>
              <a:path w="1462405" h="297815">
                <a:moveTo>
                  <a:pt x="900626" y="186035"/>
                </a:moveTo>
                <a:lnTo>
                  <a:pt x="822005" y="186035"/>
                </a:lnTo>
                <a:lnTo>
                  <a:pt x="785393" y="77688"/>
                </a:lnTo>
                <a:lnTo>
                  <a:pt x="859695" y="77688"/>
                </a:lnTo>
                <a:lnTo>
                  <a:pt x="900626" y="186035"/>
                </a:lnTo>
                <a:close/>
              </a:path>
              <a:path w="1462405" h="297815">
                <a:moveTo>
                  <a:pt x="940770" y="292298"/>
                </a:moveTo>
                <a:lnTo>
                  <a:pt x="856533" y="292298"/>
                </a:lnTo>
                <a:lnTo>
                  <a:pt x="842245" y="250924"/>
                </a:lnTo>
                <a:lnTo>
                  <a:pt x="925139" y="250924"/>
                </a:lnTo>
                <a:lnTo>
                  <a:pt x="940770" y="292298"/>
                </a:lnTo>
                <a:close/>
              </a:path>
              <a:path w="1462405" h="297815">
                <a:moveTo>
                  <a:pt x="1036168" y="292298"/>
                </a:moveTo>
                <a:lnTo>
                  <a:pt x="961903" y="292298"/>
                </a:lnTo>
                <a:lnTo>
                  <a:pt x="961903" y="4316"/>
                </a:lnTo>
                <a:lnTo>
                  <a:pt x="1106117" y="4316"/>
                </a:lnTo>
                <a:lnTo>
                  <a:pt x="1148682" y="11906"/>
                </a:lnTo>
                <a:lnTo>
                  <a:pt x="1186103" y="39206"/>
                </a:lnTo>
                <a:lnTo>
                  <a:pt x="1201600" y="69056"/>
                </a:lnTo>
                <a:lnTo>
                  <a:pt x="1036168" y="69056"/>
                </a:lnTo>
                <a:lnTo>
                  <a:pt x="1036168" y="130819"/>
                </a:lnTo>
                <a:lnTo>
                  <a:pt x="1201928" y="130819"/>
                </a:lnTo>
                <a:lnTo>
                  <a:pt x="1201070" y="133647"/>
                </a:lnTo>
                <a:lnTo>
                  <a:pt x="1178931" y="168324"/>
                </a:lnTo>
                <a:lnTo>
                  <a:pt x="1148831" y="186481"/>
                </a:lnTo>
                <a:lnTo>
                  <a:pt x="1153875" y="195560"/>
                </a:lnTo>
                <a:lnTo>
                  <a:pt x="1036168" y="195560"/>
                </a:lnTo>
                <a:lnTo>
                  <a:pt x="1036168" y="292298"/>
                </a:lnTo>
                <a:close/>
              </a:path>
              <a:path w="1462405" h="297815">
                <a:moveTo>
                  <a:pt x="1201928" y="130819"/>
                </a:moveTo>
                <a:lnTo>
                  <a:pt x="1094955" y="130819"/>
                </a:lnTo>
                <a:lnTo>
                  <a:pt x="1101997" y="130326"/>
                </a:lnTo>
                <a:lnTo>
                  <a:pt x="1108536" y="128847"/>
                </a:lnTo>
                <a:lnTo>
                  <a:pt x="1130674" y="89991"/>
                </a:lnTo>
                <a:lnTo>
                  <a:pt x="1127152" y="82450"/>
                </a:lnTo>
                <a:lnTo>
                  <a:pt x="1094955" y="69056"/>
                </a:lnTo>
                <a:lnTo>
                  <a:pt x="1201600" y="69056"/>
                </a:lnTo>
                <a:lnTo>
                  <a:pt x="1202511" y="71809"/>
                </a:lnTo>
                <a:lnTo>
                  <a:pt x="1204604" y="80962"/>
                </a:lnTo>
                <a:lnTo>
                  <a:pt x="1205860" y="90413"/>
                </a:lnTo>
                <a:lnTo>
                  <a:pt x="1206279" y="100161"/>
                </a:lnTo>
                <a:lnTo>
                  <a:pt x="1205953" y="109397"/>
                </a:lnTo>
                <a:lnTo>
                  <a:pt x="1204976" y="118057"/>
                </a:lnTo>
                <a:lnTo>
                  <a:pt x="1203349" y="126141"/>
                </a:lnTo>
                <a:lnTo>
                  <a:pt x="1201928" y="130819"/>
                </a:lnTo>
                <a:close/>
              </a:path>
              <a:path w="1462405" h="297815">
                <a:moveTo>
                  <a:pt x="1207618" y="292298"/>
                </a:moveTo>
                <a:lnTo>
                  <a:pt x="1122488" y="292298"/>
                </a:lnTo>
                <a:lnTo>
                  <a:pt x="1074119" y="195560"/>
                </a:lnTo>
                <a:lnTo>
                  <a:pt x="1153875" y="195560"/>
                </a:lnTo>
                <a:lnTo>
                  <a:pt x="1207618" y="292298"/>
                </a:lnTo>
                <a:close/>
              </a:path>
              <a:path w="1462405" h="297815">
                <a:moveTo>
                  <a:pt x="1461898" y="69056"/>
                </a:moveTo>
                <a:lnTo>
                  <a:pt x="1226601" y="69056"/>
                </a:lnTo>
                <a:lnTo>
                  <a:pt x="1226601" y="4316"/>
                </a:lnTo>
                <a:lnTo>
                  <a:pt x="1461898" y="4316"/>
                </a:lnTo>
                <a:lnTo>
                  <a:pt x="1461898" y="69056"/>
                </a:lnTo>
                <a:close/>
              </a:path>
              <a:path w="1462405" h="297815">
                <a:moveTo>
                  <a:pt x="1381531" y="292298"/>
                </a:moveTo>
                <a:lnTo>
                  <a:pt x="1307266" y="292298"/>
                </a:lnTo>
                <a:lnTo>
                  <a:pt x="1307266" y="69056"/>
                </a:lnTo>
                <a:lnTo>
                  <a:pt x="1381531" y="69056"/>
                </a:lnTo>
                <a:lnTo>
                  <a:pt x="1381531" y="29229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487" y="1542208"/>
            <a:ext cx="2567252" cy="29795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14562" y="2061320"/>
            <a:ext cx="828675" cy="288290"/>
          </a:xfrm>
          <a:custGeom>
            <a:avLst/>
            <a:gdLst/>
            <a:ahLst/>
            <a:cxnLst/>
            <a:rect l="l" t="t" r="r" b="b"/>
            <a:pathLst>
              <a:path w="828675" h="288289">
                <a:moveTo>
                  <a:pt x="84236" y="287982"/>
                </a:moveTo>
                <a:lnTo>
                  <a:pt x="0" y="287982"/>
                </a:lnTo>
                <a:lnTo>
                  <a:pt x="108346" y="0"/>
                </a:lnTo>
                <a:lnTo>
                  <a:pt x="201662" y="0"/>
                </a:lnTo>
                <a:lnTo>
                  <a:pt x="229380" y="73372"/>
                </a:lnTo>
                <a:lnTo>
                  <a:pt x="155078" y="73372"/>
                </a:lnTo>
                <a:lnTo>
                  <a:pt x="118318" y="181719"/>
                </a:lnTo>
                <a:lnTo>
                  <a:pt x="270311" y="181719"/>
                </a:lnTo>
                <a:lnTo>
                  <a:pt x="294825" y="246608"/>
                </a:lnTo>
                <a:lnTo>
                  <a:pt x="98524" y="246608"/>
                </a:lnTo>
                <a:lnTo>
                  <a:pt x="84236" y="287982"/>
                </a:lnTo>
                <a:close/>
              </a:path>
              <a:path w="828675" h="288289">
                <a:moveTo>
                  <a:pt x="270311" y="181719"/>
                </a:moveTo>
                <a:lnTo>
                  <a:pt x="191690" y="181719"/>
                </a:lnTo>
                <a:lnTo>
                  <a:pt x="155078" y="73372"/>
                </a:lnTo>
                <a:lnTo>
                  <a:pt x="229380" y="73372"/>
                </a:lnTo>
                <a:lnTo>
                  <a:pt x="270311" y="181719"/>
                </a:lnTo>
                <a:close/>
              </a:path>
              <a:path w="828675" h="288289">
                <a:moveTo>
                  <a:pt x="310455" y="287982"/>
                </a:moveTo>
                <a:lnTo>
                  <a:pt x="226218" y="287982"/>
                </a:lnTo>
                <a:lnTo>
                  <a:pt x="211931" y="246608"/>
                </a:lnTo>
                <a:lnTo>
                  <a:pt x="294825" y="246608"/>
                </a:lnTo>
                <a:lnTo>
                  <a:pt x="310455" y="287982"/>
                </a:lnTo>
                <a:close/>
              </a:path>
              <a:path w="828675" h="288289">
                <a:moveTo>
                  <a:pt x="405854" y="287982"/>
                </a:moveTo>
                <a:lnTo>
                  <a:pt x="331588" y="287982"/>
                </a:lnTo>
                <a:lnTo>
                  <a:pt x="331588" y="0"/>
                </a:lnTo>
                <a:lnTo>
                  <a:pt x="475803" y="0"/>
                </a:lnTo>
                <a:lnTo>
                  <a:pt x="487393" y="474"/>
                </a:lnTo>
                <a:lnTo>
                  <a:pt x="527362" y="11720"/>
                </a:lnTo>
                <a:lnTo>
                  <a:pt x="561044" y="42229"/>
                </a:lnTo>
                <a:lnTo>
                  <a:pt x="571286" y="64740"/>
                </a:lnTo>
                <a:lnTo>
                  <a:pt x="405854" y="64740"/>
                </a:lnTo>
                <a:lnTo>
                  <a:pt x="405854" y="126503"/>
                </a:lnTo>
                <a:lnTo>
                  <a:pt x="571614" y="126503"/>
                </a:lnTo>
                <a:lnTo>
                  <a:pt x="570755" y="129331"/>
                </a:lnTo>
                <a:lnTo>
                  <a:pt x="548617" y="164008"/>
                </a:lnTo>
                <a:lnTo>
                  <a:pt x="518516" y="182165"/>
                </a:lnTo>
                <a:lnTo>
                  <a:pt x="523560" y="191244"/>
                </a:lnTo>
                <a:lnTo>
                  <a:pt x="405854" y="191244"/>
                </a:lnTo>
                <a:lnTo>
                  <a:pt x="405854" y="287982"/>
                </a:lnTo>
                <a:close/>
              </a:path>
              <a:path w="828675" h="288289">
                <a:moveTo>
                  <a:pt x="571614" y="126503"/>
                </a:moveTo>
                <a:lnTo>
                  <a:pt x="464641" y="126503"/>
                </a:lnTo>
                <a:lnTo>
                  <a:pt x="471682" y="126010"/>
                </a:lnTo>
                <a:lnTo>
                  <a:pt x="478221" y="124531"/>
                </a:lnTo>
                <a:lnTo>
                  <a:pt x="500359" y="85675"/>
                </a:lnTo>
                <a:lnTo>
                  <a:pt x="496837" y="78134"/>
                </a:lnTo>
                <a:lnTo>
                  <a:pt x="464641" y="64740"/>
                </a:lnTo>
                <a:lnTo>
                  <a:pt x="571286" y="64740"/>
                </a:lnTo>
                <a:lnTo>
                  <a:pt x="572197" y="67493"/>
                </a:lnTo>
                <a:lnTo>
                  <a:pt x="574290" y="76646"/>
                </a:lnTo>
                <a:lnTo>
                  <a:pt x="575545" y="86097"/>
                </a:lnTo>
                <a:lnTo>
                  <a:pt x="575964" y="95845"/>
                </a:lnTo>
                <a:lnTo>
                  <a:pt x="575639" y="105081"/>
                </a:lnTo>
                <a:lnTo>
                  <a:pt x="574662" y="113741"/>
                </a:lnTo>
                <a:lnTo>
                  <a:pt x="573034" y="121825"/>
                </a:lnTo>
                <a:lnTo>
                  <a:pt x="571614" y="126503"/>
                </a:lnTo>
                <a:close/>
              </a:path>
              <a:path w="828675" h="288289">
                <a:moveTo>
                  <a:pt x="577304" y="287982"/>
                </a:moveTo>
                <a:lnTo>
                  <a:pt x="492174" y="287982"/>
                </a:lnTo>
                <a:lnTo>
                  <a:pt x="443805" y="191244"/>
                </a:lnTo>
                <a:lnTo>
                  <a:pt x="523560" y="191244"/>
                </a:lnTo>
                <a:lnTo>
                  <a:pt x="577304" y="287982"/>
                </a:lnTo>
                <a:close/>
              </a:path>
              <a:path w="828675" h="288289">
                <a:moveTo>
                  <a:pt x="828162" y="287982"/>
                </a:moveTo>
                <a:lnTo>
                  <a:pt x="616975" y="287982"/>
                </a:lnTo>
                <a:lnTo>
                  <a:pt x="616975" y="0"/>
                </a:lnTo>
                <a:lnTo>
                  <a:pt x="828162" y="0"/>
                </a:lnTo>
                <a:lnTo>
                  <a:pt x="828162" y="64740"/>
                </a:lnTo>
                <a:lnTo>
                  <a:pt x="691241" y="64740"/>
                </a:lnTo>
                <a:lnTo>
                  <a:pt x="691241" y="109686"/>
                </a:lnTo>
                <a:lnTo>
                  <a:pt x="825037" y="109686"/>
                </a:lnTo>
                <a:lnTo>
                  <a:pt x="825037" y="174426"/>
                </a:lnTo>
                <a:lnTo>
                  <a:pt x="691241" y="174426"/>
                </a:lnTo>
                <a:lnTo>
                  <a:pt x="691241" y="223242"/>
                </a:lnTo>
                <a:lnTo>
                  <a:pt x="828162" y="223242"/>
                </a:lnTo>
                <a:lnTo>
                  <a:pt x="828162" y="287982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5221" y="2570907"/>
            <a:ext cx="2271395" cy="298450"/>
          </a:xfrm>
          <a:custGeom>
            <a:avLst/>
            <a:gdLst/>
            <a:ahLst/>
            <a:cxnLst/>
            <a:rect l="l" t="t" r="r" b="b"/>
            <a:pathLst>
              <a:path w="2271395" h="298450">
                <a:moveTo>
                  <a:pt x="211187" y="292744"/>
                </a:moveTo>
                <a:lnTo>
                  <a:pt x="0" y="292744"/>
                </a:lnTo>
                <a:lnTo>
                  <a:pt x="0" y="4762"/>
                </a:lnTo>
                <a:lnTo>
                  <a:pt x="211187" y="4762"/>
                </a:lnTo>
                <a:lnTo>
                  <a:pt x="211187" y="69502"/>
                </a:lnTo>
                <a:lnTo>
                  <a:pt x="74265" y="69502"/>
                </a:lnTo>
                <a:lnTo>
                  <a:pt x="74265" y="114448"/>
                </a:lnTo>
                <a:lnTo>
                  <a:pt x="208061" y="114448"/>
                </a:lnTo>
                <a:lnTo>
                  <a:pt x="208061" y="179189"/>
                </a:lnTo>
                <a:lnTo>
                  <a:pt x="74265" y="179189"/>
                </a:lnTo>
                <a:lnTo>
                  <a:pt x="74265" y="228004"/>
                </a:lnTo>
                <a:lnTo>
                  <a:pt x="211187" y="228004"/>
                </a:lnTo>
                <a:lnTo>
                  <a:pt x="211187" y="292744"/>
                </a:lnTo>
                <a:close/>
              </a:path>
              <a:path w="2271395" h="298450">
                <a:moveTo>
                  <a:pt x="328566" y="292744"/>
                </a:moveTo>
                <a:lnTo>
                  <a:pt x="254301" y="292744"/>
                </a:lnTo>
                <a:lnTo>
                  <a:pt x="254301" y="4762"/>
                </a:lnTo>
                <a:lnTo>
                  <a:pt x="330798" y="4762"/>
                </a:lnTo>
                <a:lnTo>
                  <a:pt x="419976" y="126057"/>
                </a:lnTo>
                <a:lnTo>
                  <a:pt x="328566" y="126057"/>
                </a:lnTo>
                <a:lnTo>
                  <a:pt x="328566" y="292744"/>
                </a:lnTo>
                <a:close/>
              </a:path>
              <a:path w="2271395" h="298450">
                <a:moveTo>
                  <a:pt x="522042" y="163264"/>
                </a:moveTo>
                <a:lnTo>
                  <a:pt x="447331" y="163264"/>
                </a:lnTo>
                <a:lnTo>
                  <a:pt x="447331" y="4762"/>
                </a:lnTo>
                <a:lnTo>
                  <a:pt x="522042" y="4762"/>
                </a:lnTo>
                <a:lnTo>
                  <a:pt x="522042" y="163264"/>
                </a:lnTo>
                <a:close/>
              </a:path>
              <a:path w="2271395" h="298450">
                <a:moveTo>
                  <a:pt x="522042" y="292744"/>
                </a:moveTo>
                <a:lnTo>
                  <a:pt x="450307" y="292744"/>
                </a:lnTo>
                <a:lnTo>
                  <a:pt x="328566" y="126057"/>
                </a:lnTo>
                <a:lnTo>
                  <a:pt x="419976" y="126057"/>
                </a:lnTo>
                <a:lnTo>
                  <a:pt x="447331" y="163264"/>
                </a:lnTo>
                <a:lnTo>
                  <a:pt x="522042" y="163264"/>
                </a:lnTo>
                <a:lnTo>
                  <a:pt x="522042" y="292744"/>
                </a:lnTo>
                <a:close/>
              </a:path>
              <a:path w="2271395" h="298450">
                <a:moveTo>
                  <a:pt x="648061" y="292744"/>
                </a:moveTo>
                <a:lnTo>
                  <a:pt x="573796" y="292744"/>
                </a:lnTo>
                <a:lnTo>
                  <a:pt x="573796" y="4762"/>
                </a:lnTo>
                <a:lnTo>
                  <a:pt x="784983" y="4762"/>
                </a:lnTo>
                <a:lnTo>
                  <a:pt x="784983" y="69502"/>
                </a:lnTo>
                <a:lnTo>
                  <a:pt x="648061" y="69502"/>
                </a:lnTo>
                <a:lnTo>
                  <a:pt x="648061" y="114448"/>
                </a:lnTo>
                <a:lnTo>
                  <a:pt x="781858" y="114448"/>
                </a:lnTo>
                <a:lnTo>
                  <a:pt x="781858" y="179189"/>
                </a:lnTo>
                <a:lnTo>
                  <a:pt x="648061" y="179189"/>
                </a:lnTo>
                <a:lnTo>
                  <a:pt x="648061" y="292744"/>
                </a:lnTo>
                <a:close/>
              </a:path>
              <a:path w="2271395" h="298450">
                <a:moveTo>
                  <a:pt x="964527" y="297953"/>
                </a:moveTo>
                <a:lnTo>
                  <a:pt x="917590" y="291758"/>
                </a:lnTo>
                <a:lnTo>
                  <a:pt x="877016" y="273769"/>
                </a:lnTo>
                <a:lnTo>
                  <a:pt x="844609" y="245975"/>
                </a:lnTo>
                <a:lnTo>
                  <a:pt x="821949" y="209252"/>
                </a:lnTo>
                <a:lnTo>
                  <a:pt x="811066" y="165022"/>
                </a:lnTo>
                <a:lnTo>
                  <a:pt x="810341" y="148976"/>
                </a:lnTo>
                <a:lnTo>
                  <a:pt x="811066" y="132875"/>
                </a:lnTo>
                <a:lnTo>
                  <a:pt x="821949" y="88701"/>
                </a:lnTo>
                <a:lnTo>
                  <a:pt x="844609" y="51978"/>
                </a:lnTo>
                <a:lnTo>
                  <a:pt x="877016" y="24184"/>
                </a:lnTo>
                <a:lnTo>
                  <a:pt x="917590" y="6194"/>
                </a:lnTo>
                <a:lnTo>
                  <a:pt x="964527" y="0"/>
                </a:lnTo>
                <a:lnTo>
                  <a:pt x="980684" y="688"/>
                </a:lnTo>
                <a:lnTo>
                  <a:pt x="1025695" y="11013"/>
                </a:lnTo>
                <a:lnTo>
                  <a:pt x="1063674" y="32388"/>
                </a:lnTo>
                <a:lnTo>
                  <a:pt x="1092668" y="63251"/>
                </a:lnTo>
                <a:lnTo>
                  <a:pt x="1094123" y="65633"/>
                </a:lnTo>
                <a:lnTo>
                  <a:pt x="964527" y="65633"/>
                </a:lnTo>
                <a:lnTo>
                  <a:pt x="955681" y="66042"/>
                </a:lnTo>
                <a:lnTo>
                  <a:pt x="918576" y="79809"/>
                </a:lnTo>
                <a:lnTo>
                  <a:pt x="891601" y="116234"/>
                </a:lnTo>
                <a:lnTo>
                  <a:pt x="885946" y="148976"/>
                </a:lnTo>
                <a:lnTo>
                  <a:pt x="886299" y="157674"/>
                </a:lnTo>
                <a:lnTo>
                  <a:pt x="898373" y="195969"/>
                </a:lnTo>
                <a:lnTo>
                  <a:pt x="931933" y="225921"/>
                </a:lnTo>
                <a:lnTo>
                  <a:pt x="964527" y="232320"/>
                </a:lnTo>
                <a:lnTo>
                  <a:pt x="1094123" y="232320"/>
                </a:lnTo>
                <a:lnTo>
                  <a:pt x="1092668" y="234701"/>
                </a:lnTo>
                <a:lnTo>
                  <a:pt x="1063674" y="265565"/>
                </a:lnTo>
                <a:lnTo>
                  <a:pt x="1025695" y="286940"/>
                </a:lnTo>
                <a:lnTo>
                  <a:pt x="980684" y="297265"/>
                </a:lnTo>
                <a:lnTo>
                  <a:pt x="964527" y="297953"/>
                </a:lnTo>
                <a:close/>
              </a:path>
              <a:path w="2271395" h="298450">
                <a:moveTo>
                  <a:pt x="1094123" y="232320"/>
                </a:moveTo>
                <a:lnTo>
                  <a:pt x="964527" y="232320"/>
                </a:lnTo>
                <a:lnTo>
                  <a:pt x="973178" y="231920"/>
                </a:lnTo>
                <a:lnTo>
                  <a:pt x="981419" y="230720"/>
                </a:lnTo>
                <a:lnTo>
                  <a:pt x="1015900" y="213503"/>
                </a:lnTo>
                <a:lnTo>
                  <a:pt x="1039480" y="174119"/>
                </a:lnTo>
                <a:lnTo>
                  <a:pt x="1042662" y="148976"/>
                </a:lnTo>
                <a:lnTo>
                  <a:pt x="1042308" y="140289"/>
                </a:lnTo>
                <a:lnTo>
                  <a:pt x="1030309" y="102058"/>
                </a:lnTo>
                <a:lnTo>
                  <a:pt x="996674" y="72181"/>
                </a:lnTo>
                <a:lnTo>
                  <a:pt x="964527" y="65633"/>
                </a:lnTo>
                <a:lnTo>
                  <a:pt x="1094123" y="65633"/>
                </a:lnTo>
                <a:lnTo>
                  <a:pt x="1111653" y="102737"/>
                </a:lnTo>
                <a:lnTo>
                  <a:pt x="1118266" y="148976"/>
                </a:lnTo>
                <a:lnTo>
                  <a:pt x="1117532" y="165022"/>
                </a:lnTo>
                <a:lnTo>
                  <a:pt x="1115327" y="180416"/>
                </a:lnTo>
                <a:lnTo>
                  <a:pt x="1111653" y="195160"/>
                </a:lnTo>
                <a:lnTo>
                  <a:pt x="1106509" y="209252"/>
                </a:lnTo>
                <a:lnTo>
                  <a:pt x="1100146" y="222460"/>
                </a:lnTo>
                <a:lnTo>
                  <a:pt x="1094123" y="232320"/>
                </a:lnTo>
                <a:close/>
              </a:path>
              <a:path w="2271395" h="298450">
                <a:moveTo>
                  <a:pt x="1230061" y="292744"/>
                </a:moveTo>
                <a:lnTo>
                  <a:pt x="1155796" y="292744"/>
                </a:lnTo>
                <a:lnTo>
                  <a:pt x="1155796" y="4762"/>
                </a:lnTo>
                <a:lnTo>
                  <a:pt x="1300010" y="4762"/>
                </a:lnTo>
                <a:lnTo>
                  <a:pt x="1311600" y="5236"/>
                </a:lnTo>
                <a:lnTo>
                  <a:pt x="1351570" y="16482"/>
                </a:lnTo>
                <a:lnTo>
                  <a:pt x="1385252" y="46992"/>
                </a:lnTo>
                <a:lnTo>
                  <a:pt x="1395493" y="69502"/>
                </a:lnTo>
                <a:lnTo>
                  <a:pt x="1230061" y="69502"/>
                </a:lnTo>
                <a:lnTo>
                  <a:pt x="1230061" y="131266"/>
                </a:lnTo>
                <a:lnTo>
                  <a:pt x="1395821" y="131266"/>
                </a:lnTo>
                <a:lnTo>
                  <a:pt x="1394963" y="134094"/>
                </a:lnTo>
                <a:lnTo>
                  <a:pt x="1372824" y="168771"/>
                </a:lnTo>
                <a:lnTo>
                  <a:pt x="1342724" y="186928"/>
                </a:lnTo>
                <a:lnTo>
                  <a:pt x="1347768" y="196006"/>
                </a:lnTo>
                <a:lnTo>
                  <a:pt x="1230061" y="196006"/>
                </a:lnTo>
                <a:lnTo>
                  <a:pt x="1230061" y="292744"/>
                </a:lnTo>
                <a:close/>
              </a:path>
              <a:path w="2271395" h="298450">
                <a:moveTo>
                  <a:pt x="1395821" y="131266"/>
                </a:moveTo>
                <a:lnTo>
                  <a:pt x="1288848" y="131266"/>
                </a:lnTo>
                <a:lnTo>
                  <a:pt x="1295890" y="130773"/>
                </a:lnTo>
                <a:lnTo>
                  <a:pt x="1302429" y="129294"/>
                </a:lnTo>
                <a:lnTo>
                  <a:pt x="1324567" y="90437"/>
                </a:lnTo>
                <a:lnTo>
                  <a:pt x="1321045" y="82897"/>
                </a:lnTo>
                <a:lnTo>
                  <a:pt x="1288848" y="69502"/>
                </a:lnTo>
                <a:lnTo>
                  <a:pt x="1395493" y="69502"/>
                </a:lnTo>
                <a:lnTo>
                  <a:pt x="1396404" y="72256"/>
                </a:lnTo>
                <a:lnTo>
                  <a:pt x="1398497" y="81408"/>
                </a:lnTo>
                <a:lnTo>
                  <a:pt x="1399753" y="90859"/>
                </a:lnTo>
                <a:lnTo>
                  <a:pt x="1400172" y="100607"/>
                </a:lnTo>
                <a:lnTo>
                  <a:pt x="1399846" y="109844"/>
                </a:lnTo>
                <a:lnTo>
                  <a:pt x="1398869" y="118504"/>
                </a:lnTo>
                <a:lnTo>
                  <a:pt x="1397242" y="126587"/>
                </a:lnTo>
                <a:lnTo>
                  <a:pt x="1395821" y="131266"/>
                </a:lnTo>
                <a:close/>
              </a:path>
              <a:path w="2271395" h="298450">
                <a:moveTo>
                  <a:pt x="1401511" y="292744"/>
                </a:moveTo>
                <a:lnTo>
                  <a:pt x="1316381" y="292744"/>
                </a:lnTo>
                <a:lnTo>
                  <a:pt x="1268012" y="196006"/>
                </a:lnTo>
                <a:lnTo>
                  <a:pt x="1347768" y="196006"/>
                </a:lnTo>
                <a:lnTo>
                  <a:pt x="1401511" y="292744"/>
                </a:lnTo>
                <a:close/>
              </a:path>
              <a:path w="2271395" h="298450">
                <a:moveTo>
                  <a:pt x="1582421" y="297953"/>
                </a:moveTo>
                <a:lnTo>
                  <a:pt x="1535094" y="291926"/>
                </a:lnTo>
                <a:lnTo>
                  <a:pt x="1493943" y="274178"/>
                </a:lnTo>
                <a:lnTo>
                  <a:pt x="1461238" y="246422"/>
                </a:lnTo>
                <a:lnTo>
                  <a:pt x="1438355" y="209698"/>
                </a:lnTo>
                <a:lnTo>
                  <a:pt x="1427193" y="165217"/>
                </a:lnTo>
                <a:lnTo>
                  <a:pt x="1426449" y="148976"/>
                </a:lnTo>
                <a:lnTo>
                  <a:pt x="1427193" y="132745"/>
                </a:lnTo>
                <a:lnTo>
                  <a:pt x="1438355" y="88403"/>
                </a:lnTo>
                <a:lnTo>
                  <a:pt x="1461238" y="51541"/>
                </a:lnTo>
                <a:lnTo>
                  <a:pt x="1493943" y="23812"/>
                </a:lnTo>
                <a:lnTo>
                  <a:pt x="1535094" y="6111"/>
                </a:lnTo>
                <a:lnTo>
                  <a:pt x="1582421" y="0"/>
                </a:lnTo>
                <a:lnTo>
                  <a:pt x="1595015" y="418"/>
                </a:lnTo>
                <a:lnTo>
                  <a:pt x="1638371" y="10315"/>
                </a:lnTo>
                <a:lnTo>
                  <a:pt x="1671495" y="30091"/>
                </a:lnTo>
                <a:lnTo>
                  <a:pt x="1699883" y="63177"/>
                </a:lnTo>
                <a:lnTo>
                  <a:pt x="1701385" y="65633"/>
                </a:lnTo>
                <a:lnTo>
                  <a:pt x="1582421" y="65633"/>
                </a:lnTo>
                <a:lnTo>
                  <a:pt x="1573752" y="66042"/>
                </a:lnTo>
                <a:lnTo>
                  <a:pt x="1536210" y="79809"/>
                </a:lnTo>
                <a:lnTo>
                  <a:pt x="1511067" y="108895"/>
                </a:lnTo>
                <a:lnTo>
                  <a:pt x="1502054" y="148976"/>
                </a:lnTo>
                <a:lnTo>
                  <a:pt x="1502416" y="157674"/>
                </a:lnTo>
                <a:lnTo>
                  <a:pt x="1514890" y="195969"/>
                </a:lnTo>
                <a:lnTo>
                  <a:pt x="1542851" y="222358"/>
                </a:lnTo>
                <a:lnTo>
                  <a:pt x="1582421" y="232320"/>
                </a:lnTo>
                <a:lnTo>
                  <a:pt x="1701372" y="232320"/>
                </a:lnTo>
                <a:lnTo>
                  <a:pt x="1700070" y="234441"/>
                </a:lnTo>
                <a:lnTo>
                  <a:pt x="1671504" y="267416"/>
                </a:lnTo>
                <a:lnTo>
                  <a:pt x="1638371" y="287359"/>
                </a:lnTo>
                <a:lnTo>
                  <a:pt x="1595015" y="297526"/>
                </a:lnTo>
                <a:lnTo>
                  <a:pt x="1582421" y="297953"/>
                </a:lnTo>
                <a:close/>
              </a:path>
              <a:path w="2271395" h="298450">
                <a:moveTo>
                  <a:pt x="1644185" y="107453"/>
                </a:moveTo>
                <a:lnTo>
                  <a:pt x="1641803" y="101699"/>
                </a:lnTo>
                <a:lnTo>
                  <a:pt x="1638529" y="96341"/>
                </a:lnTo>
                <a:lnTo>
                  <a:pt x="1634362" y="91380"/>
                </a:lnTo>
                <a:lnTo>
                  <a:pt x="1630195" y="86320"/>
                </a:lnTo>
                <a:lnTo>
                  <a:pt x="1595865" y="66724"/>
                </a:lnTo>
                <a:lnTo>
                  <a:pt x="1589267" y="65633"/>
                </a:lnTo>
                <a:lnTo>
                  <a:pt x="1701385" y="65633"/>
                </a:lnTo>
                <a:lnTo>
                  <a:pt x="1704172" y="70191"/>
                </a:lnTo>
                <a:lnTo>
                  <a:pt x="1708032" y="77241"/>
                </a:lnTo>
                <a:lnTo>
                  <a:pt x="1644185" y="107453"/>
                </a:lnTo>
                <a:close/>
              </a:path>
              <a:path w="2271395" h="298450">
                <a:moveTo>
                  <a:pt x="1701372" y="232320"/>
                </a:moveTo>
                <a:lnTo>
                  <a:pt x="1589267" y="232320"/>
                </a:lnTo>
                <a:lnTo>
                  <a:pt x="1595865" y="231229"/>
                </a:lnTo>
                <a:lnTo>
                  <a:pt x="1608565" y="226863"/>
                </a:lnTo>
                <a:lnTo>
                  <a:pt x="1638529" y="201513"/>
                </a:lnTo>
                <a:lnTo>
                  <a:pt x="1644185" y="190351"/>
                </a:lnTo>
                <a:lnTo>
                  <a:pt x="1708032" y="220712"/>
                </a:lnTo>
                <a:lnTo>
                  <a:pt x="1704293" y="227567"/>
                </a:lnTo>
                <a:lnTo>
                  <a:pt x="1701372" y="232320"/>
                </a:lnTo>
                <a:close/>
              </a:path>
              <a:path w="2271395" h="298450">
                <a:moveTo>
                  <a:pt x="1951142" y="292744"/>
                </a:moveTo>
                <a:lnTo>
                  <a:pt x="1739954" y="292744"/>
                </a:lnTo>
                <a:lnTo>
                  <a:pt x="1739954" y="4762"/>
                </a:lnTo>
                <a:lnTo>
                  <a:pt x="1951142" y="4762"/>
                </a:lnTo>
                <a:lnTo>
                  <a:pt x="1951142" y="69502"/>
                </a:lnTo>
                <a:lnTo>
                  <a:pt x="1814220" y="69502"/>
                </a:lnTo>
                <a:lnTo>
                  <a:pt x="1814220" y="114448"/>
                </a:lnTo>
                <a:lnTo>
                  <a:pt x="1948016" y="114448"/>
                </a:lnTo>
                <a:lnTo>
                  <a:pt x="1948016" y="179189"/>
                </a:lnTo>
                <a:lnTo>
                  <a:pt x="1814220" y="179189"/>
                </a:lnTo>
                <a:lnTo>
                  <a:pt x="1814220" y="228004"/>
                </a:lnTo>
                <a:lnTo>
                  <a:pt x="1951142" y="228004"/>
                </a:lnTo>
                <a:lnTo>
                  <a:pt x="1951142" y="292744"/>
                </a:lnTo>
                <a:close/>
              </a:path>
              <a:path w="2271395" h="298450">
                <a:moveTo>
                  <a:pt x="2115550" y="292744"/>
                </a:moveTo>
                <a:lnTo>
                  <a:pt x="1994255" y="292744"/>
                </a:lnTo>
                <a:lnTo>
                  <a:pt x="1994255" y="4762"/>
                </a:lnTo>
                <a:lnTo>
                  <a:pt x="2115104" y="4762"/>
                </a:lnTo>
                <a:lnTo>
                  <a:pt x="2131856" y="5385"/>
                </a:lnTo>
                <a:lnTo>
                  <a:pt x="2177761" y="14733"/>
                </a:lnTo>
                <a:lnTo>
                  <a:pt x="2216047" y="34407"/>
                </a:lnTo>
                <a:lnTo>
                  <a:pt x="2245403" y="63772"/>
                </a:lnTo>
                <a:lnTo>
                  <a:pt x="2249057" y="69502"/>
                </a:lnTo>
                <a:lnTo>
                  <a:pt x="2068521" y="69502"/>
                </a:lnTo>
                <a:lnTo>
                  <a:pt x="2068521" y="228004"/>
                </a:lnTo>
                <a:lnTo>
                  <a:pt x="2248841" y="228004"/>
                </a:lnTo>
                <a:lnTo>
                  <a:pt x="2245403" y="233399"/>
                </a:lnTo>
                <a:lnTo>
                  <a:pt x="2216047" y="263025"/>
                </a:lnTo>
                <a:lnTo>
                  <a:pt x="2177761" y="282922"/>
                </a:lnTo>
                <a:lnTo>
                  <a:pt x="2132108" y="292130"/>
                </a:lnTo>
                <a:lnTo>
                  <a:pt x="2115550" y="292744"/>
                </a:lnTo>
                <a:close/>
              </a:path>
              <a:path w="2271395" h="298450">
                <a:moveTo>
                  <a:pt x="2248841" y="228004"/>
                </a:moveTo>
                <a:lnTo>
                  <a:pt x="2115104" y="228004"/>
                </a:lnTo>
                <a:lnTo>
                  <a:pt x="2124368" y="227604"/>
                </a:lnTo>
                <a:lnTo>
                  <a:pt x="2133112" y="226404"/>
                </a:lnTo>
                <a:lnTo>
                  <a:pt x="2168682" y="209438"/>
                </a:lnTo>
                <a:lnTo>
                  <a:pt x="2192011" y="171663"/>
                </a:lnTo>
                <a:lnTo>
                  <a:pt x="2195025" y="148530"/>
                </a:lnTo>
                <a:lnTo>
                  <a:pt x="2194708" y="140279"/>
                </a:lnTo>
                <a:lnTo>
                  <a:pt x="2179751" y="98003"/>
                </a:lnTo>
                <a:lnTo>
                  <a:pt x="2142618" y="72935"/>
                </a:lnTo>
                <a:lnTo>
                  <a:pt x="2115550" y="69502"/>
                </a:lnTo>
                <a:lnTo>
                  <a:pt x="2249057" y="69502"/>
                </a:lnTo>
                <a:lnTo>
                  <a:pt x="2268136" y="116681"/>
                </a:lnTo>
                <a:lnTo>
                  <a:pt x="2271076" y="148530"/>
                </a:lnTo>
                <a:lnTo>
                  <a:pt x="2270341" y="164910"/>
                </a:lnTo>
                <a:lnTo>
                  <a:pt x="2268136" y="180416"/>
                </a:lnTo>
                <a:lnTo>
                  <a:pt x="2264462" y="195048"/>
                </a:lnTo>
                <a:lnTo>
                  <a:pt x="2259318" y="208805"/>
                </a:lnTo>
                <a:lnTo>
                  <a:pt x="2252920" y="221605"/>
                </a:lnTo>
                <a:lnTo>
                  <a:pt x="2248841" y="228004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8850" y="3085257"/>
            <a:ext cx="2111375" cy="298450"/>
          </a:xfrm>
          <a:custGeom>
            <a:avLst/>
            <a:gdLst/>
            <a:ahLst/>
            <a:cxnLst/>
            <a:rect l="l" t="t" r="r" b="b"/>
            <a:pathLst>
              <a:path w="2111375" h="298450">
                <a:moveTo>
                  <a:pt x="235297" y="69502"/>
                </a:moveTo>
                <a:lnTo>
                  <a:pt x="0" y="69502"/>
                </a:lnTo>
                <a:lnTo>
                  <a:pt x="0" y="4762"/>
                </a:lnTo>
                <a:lnTo>
                  <a:pt x="235297" y="4762"/>
                </a:lnTo>
                <a:lnTo>
                  <a:pt x="235297" y="69502"/>
                </a:lnTo>
                <a:close/>
              </a:path>
              <a:path w="2111375" h="298450">
                <a:moveTo>
                  <a:pt x="154930" y="292744"/>
                </a:moveTo>
                <a:lnTo>
                  <a:pt x="80664" y="292744"/>
                </a:lnTo>
                <a:lnTo>
                  <a:pt x="80664" y="69502"/>
                </a:lnTo>
                <a:lnTo>
                  <a:pt x="154930" y="69502"/>
                </a:lnTo>
                <a:lnTo>
                  <a:pt x="154930" y="292744"/>
                </a:lnTo>
                <a:close/>
              </a:path>
              <a:path w="2111375" h="298450">
                <a:moveTo>
                  <a:pt x="344937" y="292744"/>
                </a:moveTo>
                <a:lnTo>
                  <a:pt x="270672" y="292744"/>
                </a:lnTo>
                <a:lnTo>
                  <a:pt x="270672" y="4762"/>
                </a:lnTo>
                <a:lnTo>
                  <a:pt x="344937" y="4762"/>
                </a:lnTo>
                <a:lnTo>
                  <a:pt x="344937" y="112216"/>
                </a:lnTo>
                <a:lnTo>
                  <a:pt x="538860" y="112216"/>
                </a:lnTo>
                <a:lnTo>
                  <a:pt x="538860" y="177105"/>
                </a:lnTo>
                <a:lnTo>
                  <a:pt x="344937" y="177105"/>
                </a:lnTo>
                <a:lnTo>
                  <a:pt x="344937" y="292744"/>
                </a:lnTo>
                <a:close/>
              </a:path>
              <a:path w="2111375" h="298450">
                <a:moveTo>
                  <a:pt x="538860" y="112216"/>
                </a:moveTo>
                <a:lnTo>
                  <a:pt x="464595" y="112216"/>
                </a:lnTo>
                <a:lnTo>
                  <a:pt x="464595" y="4762"/>
                </a:lnTo>
                <a:lnTo>
                  <a:pt x="538860" y="4762"/>
                </a:lnTo>
                <a:lnTo>
                  <a:pt x="538860" y="112216"/>
                </a:lnTo>
                <a:close/>
              </a:path>
              <a:path w="2111375" h="298450">
                <a:moveTo>
                  <a:pt x="538860" y="292744"/>
                </a:moveTo>
                <a:lnTo>
                  <a:pt x="464595" y="292744"/>
                </a:lnTo>
                <a:lnTo>
                  <a:pt x="464595" y="177105"/>
                </a:lnTo>
                <a:lnTo>
                  <a:pt x="538860" y="177105"/>
                </a:lnTo>
                <a:lnTo>
                  <a:pt x="538860" y="292744"/>
                </a:lnTo>
                <a:close/>
              </a:path>
              <a:path w="2111375" h="298450">
                <a:moveTo>
                  <a:pt x="664864" y="292744"/>
                </a:moveTo>
                <a:lnTo>
                  <a:pt x="590599" y="292744"/>
                </a:lnTo>
                <a:lnTo>
                  <a:pt x="590599" y="4762"/>
                </a:lnTo>
                <a:lnTo>
                  <a:pt x="734813" y="4762"/>
                </a:lnTo>
                <a:lnTo>
                  <a:pt x="746403" y="5236"/>
                </a:lnTo>
                <a:lnTo>
                  <a:pt x="786373" y="16482"/>
                </a:lnTo>
                <a:lnTo>
                  <a:pt x="820055" y="46992"/>
                </a:lnTo>
                <a:lnTo>
                  <a:pt x="830296" y="69502"/>
                </a:lnTo>
                <a:lnTo>
                  <a:pt x="664864" y="69502"/>
                </a:lnTo>
                <a:lnTo>
                  <a:pt x="664864" y="131266"/>
                </a:lnTo>
                <a:lnTo>
                  <a:pt x="830624" y="131266"/>
                </a:lnTo>
                <a:lnTo>
                  <a:pt x="829766" y="134094"/>
                </a:lnTo>
                <a:lnTo>
                  <a:pt x="807627" y="168771"/>
                </a:lnTo>
                <a:lnTo>
                  <a:pt x="777527" y="186928"/>
                </a:lnTo>
                <a:lnTo>
                  <a:pt x="782570" y="196006"/>
                </a:lnTo>
                <a:lnTo>
                  <a:pt x="664864" y="196006"/>
                </a:lnTo>
                <a:lnTo>
                  <a:pt x="664864" y="292744"/>
                </a:lnTo>
                <a:close/>
              </a:path>
              <a:path w="2111375" h="298450">
                <a:moveTo>
                  <a:pt x="830624" y="131266"/>
                </a:moveTo>
                <a:lnTo>
                  <a:pt x="723651" y="131266"/>
                </a:lnTo>
                <a:lnTo>
                  <a:pt x="730693" y="130773"/>
                </a:lnTo>
                <a:lnTo>
                  <a:pt x="737232" y="129294"/>
                </a:lnTo>
                <a:lnTo>
                  <a:pt x="759370" y="90437"/>
                </a:lnTo>
                <a:lnTo>
                  <a:pt x="755848" y="82897"/>
                </a:lnTo>
                <a:lnTo>
                  <a:pt x="723651" y="69502"/>
                </a:lnTo>
                <a:lnTo>
                  <a:pt x="830296" y="69502"/>
                </a:lnTo>
                <a:lnTo>
                  <a:pt x="831207" y="72256"/>
                </a:lnTo>
                <a:lnTo>
                  <a:pt x="833300" y="81408"/>
                </a:lnTo>
                <a:lnTo>
                  <a:pt x="834556" y="90859"/>
                </a:lnTo>
                <a:lnTo>
                  <a:pt x="834975" y="100607"/>
                </a:lnTo>
                <a:lnTo>
                  <a:pt x="834649" y="109844"/>
                </a:lnTo>
                <a:lnTo>
                  <a:pt x="833672" y="118504"/>
                </a:lnTo>
                <a:lnTo>
                  <a:pt x="832045" y="126587"/>
                </a:lnTo>
                <a:lnTo>
                  <a:pt x="830624" y="131266"/>
                </a:lnTo>
                <a:close/>
              </a:path>
              <a:path w="2111375" h="298450">
                <a:moveTo>
                  <a:pt x="836314" y="292744"/>
                </a:moveTo>
                <a:lnTo>
                  <a:pt x="751184" y="292744"/>
                </a:lnTo>
                <a:lnTo>
                  <a:pt x="702815" y="196006"/>
                </a:lnTo>
                <a:lnTo>
                  <a:pt x="782570" y="196006"/>
                </a:lnTo>
                <a:lnTo>
                  <a:pt x="836314" y="292744"/>
                </a:lnTo>
                <a:close/>
              </a:path>
              <a:path w="2111375" h="298450">
                <a:moveTo>
                  <a:pt x="1015438" y="297953"/>
                </a:moveTo>
                <a:lnTo>
                  <a:pt x="968501" y="291758"/>
                </a:lnTo>
                <a:lnTo>
                  <a:pt x="927927" y="273769"/>
                </a:lnTo>
                <a:lnTo>
                  <a:pt x="895520" y="245975"/>
                </a:lnTo>
                <a:lnTo>
                  <a:pt x="872861" y="209252"/>
                </a:lnTo>
                <a:lnTo>
                  <a:pt x="861977" y="165022"/>
                </a:lnTo>
                <a:lnTo>
                  <a:pt x="861252" y="148976"/>
                </a:lnTo>
                <a:lnTo>
                  <a:pt x="861977" y="132875"/>
                </a:lnTo>
                <a:lnTo>
                  <a:pt x="872861" y="88701"/>
                </a:lnTo>
                <a:lnTo>
                  <a:pt x="895520" y="51978"/>
                </a:lnTo>
                <a:lnTo>
                  <a:pt x="927927" y="24184"/>
                </a:lnTo>
                <a:lnTo>
                  <a:pt x="968501" y="6194"/>
                </a:lnTo>
                <a:lnTo>
                  <a:pt x="1015438" y="0"/>
                </a:lnTo>
                <a:lnTo>
                  <a:pt x="1031595" y="688"/>
                </a:lnTo>
                <a:lnTo>
                  <a:pt x="1076606" y="11013"/>
                </a:lnTo>
                <a:lnTo>
                  <a:pt x="1114585" y="32388"/>
                </a:lnTo>
                <a:lnTo>
                  <a:pt x="1143579" y="63251"/>
                </a:lnTo>
                <a:lnTo>
                  <a:pt x="1145034" y="65633"/>
                </a:lnTo>
                <a:lnTo>
                  <a:pt x="1015438" y="65633"/>
                </a:lnTo>
                <a:lnTo>
                  <a:pt x="1006592" y="66042"/>
                </a:lnTo>
                <a:lnTo>
                  <a:pt x="969487" y="79809"/>
                </a:lnTo>
                <a:lnTo>
                  <a:pt x="942512" y="116234"/>
                </a:lnTo>
                <a:lnTo>
                  <a:pt x="936857" y="148976"/>
                </a:lnTo>
                <a:lnTo>
                  <a:pt x="937210" y="157674"/>
                </a:lnTo>
                <a:lnTo>
                  <a:pt x="949284" y="195969"/>
                </a:lnTo>
                <a:lnTo>
                  <a:pt x="982844" y="225921"/>
                </a:lnTo>
                <a:lnTo>
                  <a:pt x="1015438" y="232320"/>
                </a:lnTo>
                <a:lnTo>
                  <a:pt x="1145034" y="232320"/>
                </a:lnTo>
                <a:lnTo>
                  <a:pt x="1143579" y="234701"/>
                </a:lnTo>
                <a:lnTo>
                  <a:pt x="1114585" y="265565"/>
                </a:lnTo>
                <a:lnTo>
                  <a:pt x="1076606" y="286940"/>
                </a:lnTo>
                <a:lnTo>
                  <a:pt x="1031595" y="297265"/>
                </a:lnTo>
                <a:lnTo>
                  <a:pt x="1015438" y="297953"/>
                </a:lnTo>
                <a:close/>
              </a:path>
              <a:path w="2111375" h="298450">
                <a:moveTo>
                  <a:pt x="1145034" y="232320"/>
                </a:moveTo>
                <a:lnTo>
                  <a:pt x="1015438" y="232320"/>
                </a:lnTo>
                <a:lnTo>
                  <a:pt x="1024088" y="231920"/>
                </a:lnTo>
                <a:lnTo>
                  <a:pt x="1032330" y="230720"/>
                </a:lnTo>
                <a:lnTo>
                  <a:pt x="1066811" y="213503"/>
                </a:lnTo>
                <a:lnTo>
                  <a:pt x="1090391" y="174119"/>
                </a:lnTo>
                <a:lnTo>
                  <a:pt x="1093573" y="148976"/>
                </a:lnTo>
                <a:lnTo>
                  <a:pt x="1093219" y="140289"/>
                </a:lnTo>
                <a:lnTo>
                  <a:pt x="1081220" y="102058"/>
                </a:lnTo>
                <a:lnTo>
                  <a:pt x="1047585" y="72181"/>
                </a:lnTo>
                <a:lnTo>
                  <a:pt x="1015438" y="65633"/>
                </a:lnTo>
                <a:lnTo>
                  <a:pt x="1145034" y="65633"/>
                </a:lnTo>
                <a:lnTo>
                  <a:pt x="1162564" y="102737"/>
                </a:lnTo>
                <a:lnTo>
                  <a:pt x="1169177" y="148976"/>
                </a:lnTo>
                <a:lnTo>
                  <a:pt x="1168442" y="165022"/>
                </a:lnTo>
                <a:lnTo>
                  <a:pt x="1166238" y="180416"/>
                </a:lnTo>
                <a:lnTo>
                  <a:pt x="1162564" y="195160"/>
                </a:lnTo>
                <a:lnTo>
                  <a:pt x="1157420" y="209252"/>
                </a:lnTo>
                <a:lnTo>
                  <a:pt x="1151058" y="222460"/>
                </a:lnTo>
                <a:lnTo>
                  <a:pt x="1145034" y="232320"/>
                </a:lnTo>
                <a:close/>
              </a:path>
              <a:path w="2111375" h="298450">
                <a:moveTo>
                  <a:pt x="1343182" y="297953"/>
                </a:moveTo>
                <a:lnTo>
                  <a:pt x="1295911" y="292847"/>
                </a:lnTo>
                <a:lnTo>
                  <a:pt x="1259020" y="278010"/>
                </a:lnTo>
                <a:lnTo>
                  <a:pt x="1225215" y="245826"/>
                </a:lnTo>
                <a:lnTo>
                  <a:pt x="1208753" y="201848"/>
                </a:lnTo>
                <a:lnTo>
                  <a:pt x="1206707" y="176212"/>
                </a:lnTo>
                <a:lnTo>
                  <a:pt x="1206707" y="4762"/>
                </a:lnTo>
                <a:lnTo>
                  <a:pt x="1282312" y="4762"/>
                </a:lnTo>
                <a:lnTo>
                  <a:pt x="1282312" y="173533"/>
                </a:lnTo>
                <a:lnTo>
                  <a:pt x="1283251" y="185895"/>
                </a:lnTo>
                <a:lnTo>
                  <a:pt x="1305901" y="223111"/>
                </a:lnTo>
                <a:lnTo>
                  <a:pt x="1343182" y="232320"/>
                </a:lnTo>
                <a:lnTo>
                  <a:pt x="1467297" y="232320"/>
                </a:lnTo>
                <a:lnTo>
                  <a:pt x="1465750" y="235892"/>
                </a:lnTo>
                <a:lnTo>
                  <a:pt x="1436479" y="271239"/>
                </a:lnTo>
                <a:lnTo>
                  <a:pt x="1389868" y="292847"/>
                </a:lnTo>
                <a:lnTo>
                  <a:pt x="1359879" y="297386"/>
                </a:lnTo>
                <a:lnTo>
                  <a:pt x="1343182" y="297953"/>
                </a:lnTo>
                <a:close/>
              </a:path>
              <a:path w="2111375" h="298450">
                <a:moveTo>
                  <a:pt x="1467297" y="232320"/>
                </a:moveTo>
                <a:lnTo>
                  <a:pt x="1343182" y="232320"/>
                </a:lnTo>
                <a:lnTo>
                  <a:pt x="1357163" y="231297"/>
                </a:lnTo>
                <a:lnTo>
                  <a:pt x="1369339" y="228227"/>
                </a:lnTo>
                <a:lnTo>
                  <a:pt x="1399774" y="197085"/>
                </a:lnTo>
                <a:lnTo>
                  <a:pt x="1403606" y="173533"/>
                </a:lnTo>
                <a:lnTo>
                  <a:pt x="1403606" y="4762"/>
                </a:lnTo>
                <a:lnTo>
                  <a:pt x="1478765" y="4762"/>
                </a:lnTo>
                <a:lnTo>
                  <a:pt x="1478747" y="176212"/>
                </a:lnTo>
                <a:lnTo>
                  <a:pt x="1470430" y="225028"/>
                </a:lnTo>
                <a:lnTo>
                  <a:pt x="1467297" y="232320"/>
                </a:lnTo>
                <a:close/>
              </a:path>
              <a:path w="2111375" h="298450">
                <a:moveTo>
                  <a:pt x="1671758" y="297953"/>
                </a:moveTo>
                <a:lnTo>
                  <a:pt x="1625435" y="292177"/>
                </a:lnTo>
                <a:lnTo>
                  <a:pt x="1584544" y="274997"/>
                </a:lnTo>
                <a:lnTo>
                  <a:pt x="1551607" y="247529"/>
                </a:lnTo>
                <a:lnTo>
                  <a:pt x="1528139" y="210889"/>
                </a:lnTo>
                <a:lnTo>
                  <a:pt x="1516558" y="165794"/>
                </a:lnTo>
                <a:lnTo>
                  <a:pt x="1515786" y="148976"/>
                </a:lnTo>
                <a:lnTo>
                  <a:pt x="1516558" y="132336"/>
                </a:lnTo>
                <a:lnTo>
                  <a:pt x="1528139" y="87213"/>
                </a:lnTo>
                <a:lnTo>
                  <a:pt x="1551607" y="50378"/>
                </a:lnTo>
                <a:lnTo>
                  <a:pt x="1584544" y="22993"/>
                </a:lnTo>
                <a:lnTo>
                  <a:pt x="1625435" y="5860"/>
                </a:lnTo>
                <a:lnTo>
                  <a:pt x="1671758" y="0"/>
                </a:lnTo>
                <a:lnTo>
                  <a:pt x="1683515" y="362"/>
                </a:lnTo>
                <a:lnTo>
                  <a:pt x="1724685" y="8957"/>
                </a:lnTo>
                <a:lnTo>
                  <a:pt x="1763919" y="31886"/>
                </a:lnTo>
                <a:lnTo>
                  <a:pt x="1790792" y="63298"/>
                </a:lnTo>
                <a:lnTo>
                  <a:pt x="1792160" y="65633"/>
                </a:lnTo>
                <a:lnTo>
                  <a:pt x="1671758" y="65633"/>
                </a:lnTo>
                <a:lnTo>
                  <a:pt x="1663088" y="66042"/>
                </a:lnTo>
                <a:lnTo>
                  <a:pt x="1625547" y="79809"/>
                </a:lnTo>
                <a:lnTo>
                  <a:pt x="1600404" y="108895"/>
                </a:lnTo>
                <a:lnTo>
                  <a:pt x="1591390" y="148976"/>
                </a:lnTo>
                <a:lnTo>
                  <a:pt x="1591753" y="157674"/>
                </a:lnTo>
                <a:lnTo>
                  <a:pt x="1604227" y="195969"/>
                </a:lnTo>
                <a:lnTo>
                  <a:pt x="1632188" y="222358"/>
                </a:lnTo>
                <a:lnTo>
                  <a:pt x="1671758" y="232320"/>
                </a:lnTo>
                <a:lnTo>
                  <a:pt x="1799006" y="232320"/>
                </a:lnTo>
                <a:lnTo>
                  <a:pt x="1799006" y="241845"/>
                </a:lnTo>
                <a:lnTo>
                  <a:pt x="1759492" y="274662"/>
                </a:lnTo>
                <a:lnTo>
                  <a:pt x="1710341" y="294196"/>
                </a:lnTo>
                <a:lnTo>
                  <a:pt x="1691636" y="297014"/>
                </a:lnTo>
                <a:lnTo>
                  <a:pt x="1671758" y="297953"/>
                </a:lnTo>
                <a:close/>
              </a:path>
              <a:path w="2111375" h="298450">
                <a:moveTo>
                  <a:pt x="1732628" y="102393"/>
                </a:moveTo>
                <a:lnTo>
                  <a:pt x="1700444" y="71995"/>
                </a:lnTo>
                <a:lnTo>
                  <a:pt x="1671758" y="65633"/>
                </a:lnTo>
                <a:lnTo>
                  <a:pt x="1792160" y="65633"/>
                </a:lnTo>
                <a:lnTo>
                  <a:pt x="1794690" y="69949"/>
                </a:lnTo>
                <a:lnTo>
                  <a:pt x="1732628" y="102393"/>
                </a:lnTo>
                <a:close/>
              </a:path>
              <a:path w="2111375" h="298450">
                <a:moveTo>
                  <a:pt x="1799006" y="232320"/>
                </a:moveTo>
                <a:lnTo>
                  <a:pt x="1671758" y="232320"/>
                </a:lnTo>
                <a:lnTo>
                  <a:pt x="1679636" y="231985"/>
                </a:lnTo>
                <a:lnTo>
                  <a:pt x="1687347" y="230981"/>
                </a:lnTo>
                <a:lnTo>
                  <a:pt x="1724889" y="215056"/>
                </a:lnTo>
                <a:lnTo>
                  <a:pt x="1724889" y="192583"/>
                </a:lnTo>
                <a:lnTo>
                  <a:pt x="1660000" y="192583"/>
                </a:lnTo>
                <a:lnTo>
                  <a:pt x="1660000" y="127396"/>
                </a:lnTo>
                <a:lnTo>
                  <a:pt x="1799006" y="127396"/>
                </a:lnTo>
                <a:lnTo>
                  <a:pt x="1799006" y="232320"/>
                </a:lnTo>
                <a:close/>
              </a:path>
              <a:path w="2111375" h="298450">
                <a:moveTo>
                  <a:pt x="1916941" y="292744"/>
                </a:moveTo>
                <a:lnTo>
                  <a:pt x="1842675" y="292744"/>
                </a:lnTo>
                <a:lnTo>
                  <a:pt x="1842675" y="4762"/>
                </a:lnTo>
                <a:lnTo>
                  <a:pt x="1916941" y="4762"/>
                </a:lnTo>
                <a:lnTo>
                  <a:pt x="1916941" y="112216"/>
                </a:lnTo>
                <a:lnTo>
                  <a:pt x="2110864" y="112216"/>
                </a:lnTo>
                <a:lnTo>
                  <a:pt x="2110864" y="177105"/>
                </a:lnTo>
                <a:lnTo>
                  <a:pt x="1916941" y="177105"/>
                </a:lnTo>
                <a:lnTo>
                  <a:pt x="1916941" y="292744"/>
                </a:lnTo>
                <a:close/>
              </a:path>
              <a:path w="2111375" h="298450">
                <a:moveTo>
                  <a:pt x="2110864" y="112216"/>
                </a:moveTo>
                <a:lnTo>
                  <a:pt x="2036598" y="112216"/>
                </a:lnTo>
                <a:lnTo>
                  <a:pt x="2036598" y="4762"/>
                </a:lnTo>
                <a:lnTo>
                  <a:pt x="2110864" y="4762"/>
                </a:lnTo>
                <a:lnTo>
                  <a:pt x="2110864" y="112216"/>
                </a:lnTo>
                <a:close/>
              </a:path>
              <a:path w="2111375" h="298450">
                <a:moveTo>
                  <a:pt x="2110864" y="292744"/>
                </a:moveTo>
                <a:lnTo>
                  <a:pt x="2036598" y="292744"/>
                </a:lnTo>
                <a:lnTo>
                  <a:pt x="2036598" y="177105"/>
                </a:lnTo>
                <a:lnTo>
                  <a:pt x="2110864" y="177105"/>
                </a:lnTo>
                <a:lnTo>
                  <a:pt x="2110864" y="292744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221" y="3599608"/>
            <a:ext cx="2718435" cy="298450"/>
          </a:xfrm>
          <a:custGeom>
            <a:avLst/>
            <a:gdLst/>
            <a:ahLst/>
            <a:cxnLst/>
            <a:rect l="l" t="t" r="r" b="b"/>
            <a:pathLst>
              <a:path w="2718435" h="298450">
                <a:moveTo>
                  <a:pt x="168324" y="292744"/>
                </a:moveTo>
                <a:lnTo>
                  <a:pt x="0" y="292744"/>
                </a:lnTo>
                <a:lnTo>
                  <a:pt x="0" y="4762"/>
                </a:lnTo>
                <a:lnTo>
                  <a:pt x="163264" y="4762"/>
                </a:lnTo>
                <a:lnTo>
                  <a:pt x="173505" y="5171"/>
                </a:lnTo>
                <a:lnTo>
                  <a:pt x="214870" y="18715"/>
                </a:lnTo>
                <a:lnTo>
                  <a:pt x="242143" y="51643"/>
                </a:lnTo>
                <a:lnTo>
                  <a:pt x="246433" y="67419"/>
                </a:lnTo>
                <a:lnTo>
                  <a:pt x="74265" y="67419"/>
                </a:lnTo>
                <a:lnTo>
                  <a:pt x="74265" y="115341"/>
                </a:lnTo>
                <a:lnTo>
                  <a:pt x="237923" y="115341"/>
                </a:lnTo>
                <a:lnTo>
                  <a:pt x="233064" y="122485"/>
                </a:lnTo>
                <a:lnTo>
                  <a:pt x="225586" y="130206"/>
                </a:lnTo>
                <a:lnTo>
                  <a:pt x="217289" y="136401"/>
                </a:lnTo>
                <a:lnTo>
                  <a:pt x="208173" y="141070"/>
                </a:lnTo>
                <a:lnTo>
                  <a:pt x="198239" y="144214"/>
                </a:lnTo>
                <a:lnTo>
                  <a:pt x="205978" y="145405"/>
                </a:lnTo>
                <a:lnTo>
                  <a:pt x="213121" y="148034"/>
                </a:lnTo>
                <a:lnTo>
                  <a:pt x="219670" y="152102"/>
                </a:lnTo>
                <a:lnTo>
                  <a:pt x="226317" y="156070"/>
                </a:lnTo>
                <a:lnTo>
                  <a:pt x="232072" y="161230"/>
                </a:lnTo>
                <a:lnTo>
                  <a:pt x="236934" y="167580"/>
                </a:lnTo>
                <a:lnTo>
                  <a:pt x="241895" y="173930"/>
                </a:lnTo>
                <a:lnTo>
                  <a:pt x="244273" y="178296"/>
                </a:lnTo>
                <a:lnTo>
                  <a:pt x="74265" y="178296"/>
                </a:lnTo>
                <a:lnTo>
                  <a:pt x="74265" y="230088"/>
                </a:lnTo>
                <a:lnTo>
                  <a:pt x="251639" y="230088"/>
                </a:lnTo>
                <a:lnTo>
                  <a:pt x="250077" y="237157"/>
                </a:lnTo>
                <a:lnTo>
                  <a:pt x="226404" y="274606"/>
                </a:lnTo>
                <a:lnTo>
                  <a:pt x="188267" y="291182"/>
                </a:lnTo>
                <a:lnTo>
                  <a:pt x="178630" y="292354"/>
                </a:lnTo>
                <a:lnTo>
                  <a:pt x="168324" y="292744"/>
                </a:lnTo>
                <a:close/>
              </a:path>
              <a:path w="2718435" h="298450">
                <a:moveTo>
                  <a:pt x="237923" y="115341"/>
                </a:moveTo>
                <a:lnTo>
                  <a:pt x="153838" y="115341"/>
                </a:lnTo>
                <a:lnTo>
                  <a:pt x="159990" y="113109"/>
                </a:lnTo>
                <a:lnTo>
                  <a:pt x="169515" y="104179"/>
                </a:lnTo>
                <a:lnTo>
                  <a:pt x="171896" y="98325"/>
                </a:lnTo>
                <a:lnTo>
                  <a:pt x="171896" y="84236"/>
                </a:lnTo>
                <a:lnTo>
                  <a:pt x="169515" y="78581"/>
                </a:lnTo>
                <a:lnTo>
                  <a:pt x="159990" y="69651"/>
                </a:lnTo>
                <a:lnTo>
                  <a:pt x="153838" y="67419"/>
                </a:lnTo>
                <a:lnTo>
                  <a:pt x="246433" y="67419"/>
                </a:lnTo>
                <a:lnTo>
                  <a:pt x="247026" y="71456"/>
                </a:lnTo>
                <a:lnTo>
                  <a:pt x="247352" y="78134"/>
                </a:lnTo>
                <a:lnTo>
                  <a:pt x="246459" y="91120"/>
                </a:lnTo>
                <a:lnTo>
                  <a:pt x="243780" y="102840"/>
                </a:lnTo>
                <a:lnTo>
                  <a:pt x="239315" y="113295"/>
                </a:lnTo>
                <a:lnTo>
                  <a:pt x="237923" y="115341"/>
                </a:lnTo>
                <a:close/>
              </a:path>
              <a:path w="2718435" h="298450">
                <a:moveTo>
                  <a:pt x="251639" y="230088"/>
                </a:moveTo>
                <a:lnTo>
                  <a:pt x="157906" y="230088"/>
                </a:lnTo>
                <a:lnTo>
                  <a:pt x="164851" y="227756"/>
                </a:lnTo>
                <a:lnTo>
                  <a:pt x="174873" y="218330"/>
                </a:lnTo>
                <a:lnTo>
                  <a:pt x="177403" y="212030"/>
                </a:lnTo>
                <a:lnTo>
                  <a:pt x="177403" y="197048"/>
                </a:lnTo>
                <a:lnTo>
                  <a:pt x="174972" y="190946"/>
                </a:lnTo>
                <a:lnTo>
                  <a:pt x="165248" y="180826"/>
                </a:lnTo>
                <a:lnTo>
                  <a:pt x="158204" y="178296"/>
                </a:lnTo>
                <a:lnTo>
                  <a:pt x="244273" y="178296"/>
                </a:lnTo>
                <a:lnTo>
                  <a:pt x="253007" y="214610"/>
                </a:lnTo>
                <a:lnTo>
                  <a:pt x="252682" y="222274"/>
                </a:lnTo>
                <a:lnTo>
                  <a:pt x="251705" y="229790"/>
                </a:lnTo>
                <a:lnTo>
                  <a:pt x="251639" y="230088"/>
                </a:lnTo>
                <a:close/>
              </a:path>
              <a:path w="2718435" h="298450">
                <a:moveTo>
                  <a:pt x="483643" y="292744"/>
                </a:moveTo>
                <a:lnTo>
                  <a:pt x="293590" y="292744"/>
                </a:lnTo>
                <a:lnTo>
                  <a:pt x="293590" y="4762"/>
                </a:lnTo>
                <a:lnTo>
                  <a:pt x="367855" y="4762"/>
                </a:lnTo>
                <a:lnTo>
                  <a:pt x="367855" y="228004"/>
                </a:lnTo>
                <a:lnTo>
                  <a:pt x="483643" y="228004"/>
                </a:lnTo>
                <a:lnTo>
                  <a:pt x="483643" y="292744"/>
                </a:lnTo>
                <a:close/>
              </a:path>
              <a:path w="2718435" h="298450">
                <a:moveTo>
                  <a:pt x="651075" y="297954"/>
                </a:moveTo>
                <a:lnTo>
                  <a:pt x="604138" y="291759"/>
                </a:lnTo>
                <a:lnTo>
                  <a:pt x="563564" y="273769"/>
                </a:lnTo>
                <a:lnTo>
                  <a:pt x="531157" y="245975"/>
                </a:lnTo>
                <a:lnTo>
                  <a:pt x="508497" y="209252"/>
                </a:lnTo>
                <a:lnTo>
                  <a:pt x="497614" y="165022"/>
                </a:lnTo>
                <a:lnTo>
                  <a:pt x="496889" y="148977"/>
                </a:lnTo>
                <a:lnTo>
                  <a:pt x="497614" y="132875"/>
                </a:lnTo>
                <a:lnTo>
                  <a:pt x="508497" y="88701"/>
                </a:lnTo>
                <a:lnTo>
                  <a:pt x="531156" y="51978"/>
                </a:lnTo>
                <a:lnTo>
                  <a:pt x="563564" y="24184"/>
                </a:lnTo>
                <a:lnTo>
                  <a:pt x="604138" y="6194"/>
                </a:lnTo>
                <a:lnTo>
                  <a:pt x="651075" y="0"/>
                </a:lnTo>
                <a:lnTo>
                  <a:pt x="667232" y="688"/>
                </a:lnTo>
                <a:lnTo>
                  <a:pt x="712243" y="11013"/>
                </a:lnTo>
                <a:lnTo>
                  <a:pt x="750222" y="32388"/>
                </a:lnTo>
                <a:lnTo>
                  <a:pt x="779216" y="63252"/>
                </a:lnTo>
                <a:lnTo>
                  <a:pt x="780671" y="65633"/>
                </a:lnTo>
                <a:lnTo>
                  <a:pt x="651075" y="65633"/>
                </a:lnTo>
                <a:lnTo>
                  <a:pt x="642229" y="66042"/>
                </a:lnTo>
                <a:lnTo>
                  <a:pt x="605124" y="79809"/>
                </a:lnTo>
                <a:lnTo>
                  <a:pt x="578149" y="116234"/>
                </a:lnTo>
                <a:lnTo>
                  <a:pt x="572493" y="148977"/>
                </a:lnTo>
                <a:lnTo>
                  <a:pt x="572847" y="157674"/>
                </a:lnTo>
                <a:lnTo>
                  <a:pt x="584921" y="195969"/>
                </a:lnTo>
                <a:lnTo>
                  <a:pt x="618481" y="225921"/>
                </a:lnTo>
                <a:lnTo>
                  <a:pt x="651075" y="232320"/>
                </a:lnTo>
                <a:lnTo>
                  <a:pt x="780671" y="232320"/>
                </a:lnTo>
                <a:lnTo>
                  <a:pt x="779216" y="234701"/>
                </a:lnTo>
                <a:lnTo>
                  <a:pt x="750222" y="265565"/>
                </a:lnTo>
                <a:lnTo>
                  <a:pt x="712243" y="286940"/>
                </a:lnTo>
                <a:lnTo>
                  <a:pt x="667232" y="297265"/>
                </a:lnTo>
                <a:lnTo>
                  <a:pt x="651075" y="297954"/>
                </a:lnTo>
                <a:close/>
              </a:path>
              <a:path w="2718435" h="298450">
                <a:moveTo>
                  <a:pt x="780671" y="232320"/>
                </a:moveTo>
                <a:lnTo>
                  <a:pt x="651075" y="232320"/>
                </a:lnTo>
                <a:lnTo>
                  <a:pt x="659725" y="231920"/>
                </a:lnTo>
                <a:lnTo>
                  <a:pt x="667967" y="230720"/>
                </a:lnTo>
                <a:lnTo>
                  <a:pt x="702448" y="213503"/>
                </a:lnTo>
                <a:lnTo>
                  <a:pt x="726028" y="174119"/>
                </a:lnTo>
                <a:lnTo>
                  <a:pt x="729210" y="148977"/>
                </a:lnTo>
                <a:lnTo>
                  <a:pt x="728856" y="140289"/>
                </a:lnTo>
                <a:lnTo>
                  <a:pt x="716857" y="102058"/>
                </a:lnTo>
                <a:lnTo>
                  <a:pt x="683222" y="72181"/>
                </a:lnTo>
                <a:lnTo>
                  <a:pt x="651075" y="65633"/>
                </a:lnTo>
                <a:lnTo>
                  <a:pt x="780671" y="65633"/>
                </a:lnTo>
                <a:lnTo>
                  <a:pt x="798201" y="102737"/>
                </a:lnTo>
                <a:lnTo>
                  <a:pt x="804814" y="148977"/>
                </a:lnTo>
                <a:lnTo>
                  <a:pt x="804079" y="165022"/>
                </a:lnTo>
                <a:lnTo>
                  <a:pt x="801875" y="180416"/>
                </a:lnTo>
                <a:lnTo>
                  <a:pt x="798201" y="195160"/>
                </a:lnTo>
                <a:lnTo>
                  <a:pt x="793057" y="209252"/>
                </a:lnTo>
                <a:lnTo>
                  <a:pt x="786694" y="222460"/>
                </a:lnTo>
                <a:lnTo>
                  <a:pt x="780671" y="232320"/>
                </a:lnTo>
                <a:close/>
              </a:path>
              <a:path w="2718435" h="298450">
                <a:moveTo>
                  <a:pt x="983582" y="297954"/>
                </a:moveTo>
                <a:lnTo>
                  <a:pt x="936254" y="291926"/>
                </a:lnTo>
                <a:lnTo>
                  <a:pt x="895103" y="274178"/>
                </a:lnTo>
                <a:lnTo>
                  <a:pt x="862398" y="246422"/>
                </a:lnTo>
                <a:lnTo>
                  <a:pt x="839516" y="209698"/>
                </a:lnTo>
                <a:lnTo>
                  <a:pt x="828354" y="165217"/>
                </a:lnTo>
                <a:lnTo>
                  <a:pt x="827610" y="148977"/>
                </a:lnTo>
                <a:lnTo>
                  <a:pt x="828354" y="132745"/>
                </a:lnTo>
                <a:lnTo>
                  <a:pt x="839516" y="88404"/>
                </a:lnTo>
                <a:lnTo>
                  <a:pt x="862398" y="51541"/>
                </a:lnTo>
                <a:lnTo>
                  <a:pt x="895103" y="23812"/>
                </a:lnTo>
                <a:lnTo>
                  <a:pt x="936254" y="6111"/>
                </a:lnTo>
                <a:lnTo>
                  <a:pt x="983582" y="0"/>
                </a:lnTo>
                <a:lnTo>
                  <a:pt x="996176" y="418"/>
                </a:lnTo>
                <a:lnTo>
                  <a:pt x="1039532" y="10315"/>
                </a:lnTo>
                <a:lnTo>
                  <a:pt x="1072655" y="30091"/>
                </a:lnTo>
                <a:lnTo>
                  <a:pt x="1101044" y="63177"/>
                </a:lnTo>
                <a:lnTo>
                  <a:pt x="1102546" y="65633"/>
                </a:lnTo>
                <a:lnTo>
                  <a:pt x="983582" y="65633"/>
                </a:lnTo>
                <a:lnTo>
                  <a:pt x="974912" y="66042"/>
                </a:lnTo>
                <a:lnTo>
                  <a:pt x="937371" y="79809"/>
                </a:lnTo>
                <a:lnTo>
                  <a:pt x="912228" y="108895"/>
                </a:lnTo>
                <a:lnTo>
                  <a:pt x="903214" y="148977"/>
                </a:lnTo>
                <a:lnTo>
                  <a:pt x="903577" y="157674"/>
                </a:lnTo>
                <a:lnTo>
                  <a:pt x="916051" y="195969"/>
                </a:lnTo>
                <a:lnTo>
                  <a:pt x="944012" y="222358"/>
                </a:lnTo>
                <a:lnTo>
                  <a:pt x="983582" y="232320"/>
                </a:lnTo>
                <a:lnTo>
                  <a:pt x="1102533" y="232320"/>
                </a:lnTo>
                <a:lnTo>
                  <a:pt x="1101230" y="234441"/>
                </a:lnTo>
                <a:lnTo>
                  <a:pt x="1072665" y="267416"/>
                </a:lnTo>
                <a:lnTo>
                  <a:pt x="1039532" y="287359"/>
                </a:lnTo>
                <a:lnTo>
                  <a:pt x="996176" y="297526"/>
                </a:lnTo>
                <a:lnTo>
                  <a:pt x="983582" y="297954"/>
                </a:lnTo>
                <a:close/>
              </a:path>
              <a:path w="2718435" h="298450">
                <a:moveTo>
                  <a:pt x="1045345" y="107454"/>
                </a:moveTo>
                <a:lnTo>
                  <a:pt x="1042964" y="101699"/>
                </a:lnTo>
                <a:lnTo>
                  <a:pt x="1039690" y="96341"/>
                </a:lnTo>
                <a:lnTo>
                  <a:pt x="1035523" y="91380"/>
                </a:lnTo>
                <a:lnTo>
                  <a:pt x="1031355" y="86320"/>
                </a:lnTo>
                <a:lnTo>
                  <a:pt x="997026" y="66724"/>
                </a:lnTo>
                <a:lnTo>
                  <a:pt x="990428" y="65633"/>
                </a:lnTo>
                <a:lnTo>
                  <a:pt x="1102546" y="65633"/>
                </a:lnTo>
                <a:lnTo>
                  <a:pt x="1105332" y="70191"/>
                </a:lnTo>
                <a:lnTo>
                  <a:pt x="1109193" y="77241"/>
                </a:lnTo>
                <a:lnTo>
                  <a:pt x="1045345" y="107454"/>
                </a:lnTo>
                <a:close/>
              </a:path>
              <a:path w="2718435" h="298450">
                <a:moveTo>
                  <a:pt x="1102533" y="232320"/>
                </a:moveTo>
                <a:lnTo>
                  <a:pt x="990428" y="232320"/>
                </a:lnTo>
                <a:lnTo>
                  <a:pt x="997026" y="231229"/>
                </a:lnTo>
                <a:lnTo>
                  <a:pt x="1009726" y="226863"/>
                </a:lnTo>
                <a:lnTo>
                  <a:pt x="1039690" y="201513"/>
                </a:lnTo>
                <a:lnTo>
                  <a:pt x="1045345" y="190351"/>
                </a:lnTo>
                <a:lnTo>
                  <a:pt x="1109193" y="220712"/>
                </a:lnTo>
                <a:lnTo>
                  <a:pt x="1105453" y="227567"/>
                </a:lnTo>
                <a:lnTo>
                  <a:pt x="1102533" y="232320"/>
                </a:lnTo>
                <a:close/>
              </a:path>
              <a:path w="2718435" h="298450">
                <a:moveTo>
                  <a:pt x="1545719" y="297954"/>
                </a:moveTo>
                <a:lnTo>
                  <a:pt x="1498392" y="291926"/>
                </a:lnTo>
                <a:lnTo>
                  <a:pt x="1457241" y="274178"/>
                </a:lnTo>
                <a:lnTo>
                  <a:pt x="1424536" y="246422"/>
                </a:lnTo>
                <a:lnTo>
                  <a:pt x="1401653" y="209698"/>
                </a:lnTo>
                <a:lnTo>
                  <a:pt x="1390491" y="165217"/>
                </a:lnTo>
                <a:lnTo>
                  <a:pt x="1389747" y="148977"/>
                </a:lnTo>
                <a:lnTo>
                  <a:pt x="1390491" y="132745"/>
                </a:lnTo>
                <a:lnTo>
                  <a:pt x="1401653" y="88404"/>
                </a:lnTo>
                <a:lnTo>
                  <a:pt x="1424536" y="51541"/>
                </a:lnTo>
                <a:lnTo>
                  <a:pt x="1457241" y="23812"/>
                </a:lnTo>
                <a:lnTo>
                  <a:pt x="1498392" y="6111"/>
                </a:lnTo>
                <a:lnTo>
                  <a:pt x="1545719" y="0"/>
                </a:lnTo>
                <a:lnTo>
                  <a:pt x="1558313" y="418"/>
                </a:lnTo>
                <a:lnTo>
                  <a:pt x="1601669" y="10315"/>
                </a:lnTo>
                <a:lnTo>
                  <a:pt x="1634793" y="30091"/>
                </a:lnTo>
                <a:lnTo>
                  <a:pt x="1663181" y="63177"/>
                </a:lnTo>
                <a:lnTo>
                  <a:pt x="1664683" y="65633"/>
                </a:lnTo>
                <a:lnTo>
                  <a:pt x="1545719" y="65633"/>
                </a:lnTo>
                <a:lnTo>
                  <a:pt x="1537050" y="66042"/>
                </a:lnTo>
                <a:lnTo>
                  <a:pt x="1499508" y="79809"/>
                </a:lnTo>
                <a:lnTo>
                  <a:pt x="1474365" y="108895"/>
                </a:lnTo>
                <a:lnTo>
                  <a:pt x="1465352" y="148977"/>
                </a:lnTo>
                <a:lnTo>
                  <a:pt x="1465714" y="157674"/>
                </a:lnTo>
                <a:lnTo>
                  <a:pt x="1478188" y="195969"/>
                </a:lnTo>
                <a:lnTo>
                  <a:pt x="1506149" y="222358"/>
                </a:lnTo>
                <a:lnTo>
                  <a:pt x="1545719" y="232320"/>
                </a:lnTo>
                <a:lnTo>
                  <a:pt x="1664670" y="232320"/>
                </a:lnTo>
                <a:lnTo>
                  <a:pt x="1663368" y="234441"/>
                </a:lnTo>
                <a:lnTo>
                  <a:pt x="1634802" y="267416"/>
                </a:lnTo>
                <a:lnTo>
                  <a:pt x="1601669" y="287359"/>
                </a:lnTo>
                <a:lnTo>
                  <a:pt x="1558313" y="297526"/>
                </a:lnTo>
                <a:lnTo>
                  <a:pt x="1545719" y="297954"/>
                </a:lnTo>
                <a:close/>
              </a:path>
              <a:path w="2718435" h="298450">
                <a:moveTo>
                  <a:pt x="1215380" y="292744"/>
                </a:moveTo>
                <a:lnTo>
                  <a:pt x="1141115" y="292744"/>
                </a:lnTo>
                <a:lnTo>
                  <a:pt x="1141115" y="4762"/>
                </a:lnTo>
                <a:lnTo>
                  <a:pt x="1215380" y="4762"/>
                </a:lnTo>
                <a:lnTo>
                  <a:pt x="1215380" y="123080"/>
                </a:lnTo>
                <a:lnTo>
                  <a:pt x="1297147" y="123080"/>
                </a:lnTo>
                <a:lnTo>
                  <a:pt x="1283544" y="139452"/>
                </a:lnTo>
                <a:lnTo>
                  <a:pt x="1318104" y="184398"/>
                </a:lnTo>
                <a:lnTo>
                  <a:pt x="1234877" y="184398"/>
                </a:lnTo>
                <a:lnTo>
                  <a:pt x="1215380" y="208508"/>
                </a:lnTo>
                <a:lnTo>
                  <a:pt x="1215380" y="292744"/>
                </a:lnTo>
                <a:close/>
              </a:path>
              <a:path w="2718435" h="298450">
                <a:moveTo>
                  <a:pt x="1297147" y="123080"/>
                </a:moveTo>
                <a:lnTo>
                  <a:pt x="1215380" y="123080"/>
                </a:lnTo>
                <a:lnTo>
                  <a:pt x="1303933" y="4762"/>
                </a:lnTo>
                <a:lnTo>
                  <a:pt x="1395462" y="4762"/>
                </a:lnTo>
                <a:lnTo>
                  <a:pt x="1297147" y="123080"/>
                </a:lnTo>
                <a:close/>
              </a:path>
              <a:path w="2718435" h="298450">
                <a:moveTo>
                  <a:pt x="1607483" y="107454"/>
                </a:moveTo>
                <a:lnTo>
                  <a:pt x="1605101" y="101699"/>
                </a:lnTo>
                <a:lnTo>
                  <a:pt x="1601827" y="96341"/>
                </a:lnTo>
                <a:lnTo>
                  <a:pt x="1597660" y="91380"/>
                </a:lnTo>
                <a:lnTo>
                  <a:pt x="1593493" y="86320"/>
                </a:lnTo>
                <a:lnTo>
                  <a:pt x="1559163" y="66724"/>
                </a:lnTo>
                <a:lnTo>
                  <a:pt x="1552565" y="65633"/>
                </a:lnTo>
                <a:lnTo>
                  <a:pt x="1664683" y="65633"/>
                </a:lnTo>
                <a:lnTo>
                  <a:pt x="1667470" y="70191"/>
                </a:lnTo>
                <a:lnTo>
                  <a:pt x="1671330" y="77241"/>
                </a:lnTo>
                <a:lnTo>
                  <a:pt x="1607483" y="107454"/>
                </a:lnTo>
                <a:close/>
              </a:path>
              <a:path w="2718435" h="298450">
                <a:moveTo>
                  <a:pt x="1401416" y="292744"/>
                </a:moveTo>
                <a:lnTo>
                  <a:pt x="1310333" y="292744"/>
                </a:lnTo>
                <a:lnTo>
                  <a:pt x="1234877" y="184398"/>
                </a:lnTo>
                <a:lnTo>
                  <a:pt x="1318104" y="184398"/>
                </a:lnTo>
                <a:lnTo>
                  <a:pt x="1401416" y="292744"/>
                </a:lnTo>
                <a:close/>
              </a:path>
              <a:path w="2718435" h="298450">
                <a:moveTo>
                  <a:pt x="1664670" y="232320"/>
                </a:moveTo>
                <a:lnTo>
                  <a:pt x="1552565" y="232320"/>
                </a:lnTo>
                <a:lnTo>
                  <a:pt x="1559163" y="231229"/>
                </a:lnTo>
                <a:lnTo>
                  <a:pt x="1571863" y="226863"/>
                </a:lnTo>
                <a:lnTo>
                  <a:pt x="1601827" y="201513"/>
                </a:lnTo>
                <a:lnTo>
                  <a:pt x="1607483" y="190351"/>
                </a:lnTo>
                <a:lnTo>
                  <a:pt x="1671330" y="220712"/>
                </a:lnTo>
                <a:lnTo>
                  <a:pt x="1667591" y="227567"/>
                </a:lnTo>
                <a:lnTo>
                  <a:pt x="1664670" y="232320"/>
                </a:lnTo>
                <a:close/>
              </a:path>
              <a:path w="2718435" h="298450">
                <a:moveTo>
                  <a:pt x="1777518" y="292744"/>
                </a:moveTo>
                <a:lnTo>
                  <a:pt x="1703252" y="292744"/>
                </a:lnTo>
                <a:lnTo>
                  <a:pt x="1703252" y="4762"/>
                </a:lnTo>
                <a:lnTo>
                  <a:pt x="1777518" y="4762"/>
                </a:lnTo>
                <a:lnTo>
                  <a:pt x="1777518" y="112216"/>
                </a:lnTo>
                <a:lnTo>
                  <a:pt x="1971441" y="112216"/>
                </a:lnTo>
                <a:lnTo>
                  <a:pt x="1971441" y="177105"/>
                </a:lnTo>
                <a:lnTo>
                  <a:pt x="1777518" y="177105"/>
                </a:lnTo>
                <a:lnTo>
                  <a:pt x="1777518" y="292744"/>
                </a:lnTo>
                <a:close/>
              </a:path>
              <a:path w="2718435" h="298450">
                <a:moveTo>
                  <a:pt x="1971441" y="112216"/>
                </a:moveTo>
                <a:lnTo>
                  <a:pt x="1897175" y="112216"/>
                </a:lnTo>
                <a:lnTo>
                  <a:pt x="1897175" y="4762"/>
                </a:lnTo>
                <a:lnTo>
                  <a:pt x="1971441" y="4762"/>
                </a:lnTo>
                <a:lnTo>
                  <a:pt x="1971441" y="112216"/>
                </a:lnTo>
                <a:close/>
              </a:path>
              <a:path w="2718435" h="298450">
                <a:moveTo>
                  <a:pt x="1971441" y="292744"/>
                </a:moveTo>
                <a:lnTo>
                  <a:pt x="1897175" y="292744"/>
                </a:lnTo>
                <a:lnTo>
                  <a:pt x="1897175" y="177105"/>
                </a:lnTo>
                <a:lnTo>
                  <a:pt x="1971441" y="177105"/>
                </a:lnTo>
                <a:lnTo>
                  <a:pt x="1971441" y="292744"/>
                </a:lnTo>
                <a:close/>
              </a:path>
              <a:path w="2718435" h="298450">
                <a:moveTo>
                  <a:pt x="2076758" y="292744"/>
                </a:moveTo>
                <a:lnTo>
                  <a:pt x="1992521" y="292744"/>
                </a:lnTo>
                <a:lnTo>
                  <a:pt x="2100868" y="4762"/>
                </a:lnTo>
                <a:lnTo>
                  <a:pt x="2194183" y="4762"/>
                </a:lnTo>
                <a:lnTo>
                  <a:pt x="2221901" y="78134"/>
                </a:lnTo>
                <a:lnTo>
                  <a:pt x="2147600" y="78134"/>
                </a:lnTo>
                <a:lnTo>
                  <a:pt x="2110839" y="186481"/>
                </a:lnTo>
                <a:lnTo>
                  <a:pt x="2262833" y="186481"/>
                </a:lnTo>
                <a:lnTo>
                  <a:pt x="2287346" y="251370"/>
                </a:lnTo>
                <a:lnTo>
                  <a:pt x="2091045" y="251370"/>
                </a:lnTo>
                <a:lnTo>
                  <a:pt x="2076758" y="292744"/>
                </a:lnTo>
                <a:close/>
              </a:path>
              <a:path w="2718435" h="298450">
                <a:moveTo>
                  <a:pt x="2262833" y="186481"/>
                </a:moveTo>
                <a:lnTo>
                  <a:pt x="2184212" y="186481"/>
                </a:lnTo>
                <a:lnTo>
                  <a:pt x="2147600" y="78134"/>
                </a:lnTo>
                <a:lnTo>
                  <a:pt x="2221901" y="78134"/>
                </a:lnTo>
                <a:lnTo>
                  <a:pt x="2262833" y="186481"/>
                </a:lnTo>
                <a:close/>
              </a:path>
              <a:path w="2718435" h="298450">
                <a:moveTo>
                  <a:pt x="2302976" y="292744"/>
                </a:moveTo>
                <a:lnTo>
                  <a:pt x="2218740" y="292744"/>
                </a:lnTo>
                <a:lnTo>
                  <a:pt x="2204452" y="251370"/>
                </a:lnTo>
                <a:lnTo>
                  <a:pt x="2287346" y="251370"/>
                </a:lnTo>
                <a:lnTo>
                  <a:pt x="2302976" y="292744"/>
                </a:lnTo>
                <a:close/>
              </a:path>
              <a:path w="2718435" h="298450">
                <a:moveTo>
                  <a:pt x="2398375" y="292744"/>
                </a:moveTo>
                <a:lnTo>
                  <a:pt x="2324110" y="292744"/>
                </a:lnTo>
                <a:lnTo>
                  <a:pt x="2324110" y="4762"/>
                </a:lnTo>
                <a:lnTo>
                  <a:pt x="2398375" y="4762"/>
                </a:lnTo>
                <a:lnTo>
                  <a:pt x="2398375" y="292744"/>
                </a:lnTo>
                <a:close/>
              </a:path>
              <a:path w="2718435" h="298450">
                <a:moveTo>
                  <a:pt x="2524446" y="292744"/>
                </a:moveTo>
                <a:lnTo>
                  <a:pt x="2450181" y="292744"/>
                </a:lnTo>
                <a:lnTo>
                  <a:pt x="2450181" y="4762"/>
                </a:lnTo>
                <a:lnTo>
                  <a:pt x="2526679" y="4762"/>
                </a:lnTo>
                <a:lnTo>
                  <a:pt x="2615856" y="126057"/>
                </a:lnTo>
                <a:lnTo>
                  <a:pt x="2524446" y="126057"/>
                </a:lnTo>
                <a:lnTo>
                  <a:pt x="2524446" y="292744"/>
                </a:lnTo>
                <a:close/>
              </a:path>
              <a:path w="2718435" h="298450">
                <a:moveTo>
                  <a:pt x="2717923" y="163264"/>
                </a:moveTo>
                <a:lnTo>
                  <a:pt x="2643211" y="163264"/>
                </a:lnTo>
                <a:lnTo>
                  <a:pt x="2643211" y="4762"/>
                </a:lnTo>
                <a:lnTo>
                  <a:pt x="2717923" y="4762"/>
                </a:lnTo>
                <a:lnTo>
                  <a:pt x="2717923" y="163264"/>
                </a:lnTo>
                <a:close/>
              </a:path>
              <a:path w="2718435" h="298450">
                <a:moveTo>
                  <a:pt x="2717923" y="292744"/>
                </a:moveTo>
                <a:lnTo>
                  <a:pt x="2646187" y="292744"/>
                </a:lnTo>
                <a:lnTo>
                  <a:pt x="2524446" y="126057"/>
                </a:lnTo>
                <a:lnTo>
                  <a:pt x="2615856" y="126057"/>
                </a:lnTo>
                <a:lnTo>
                  <a:pt x="2643211" y="163264"/>
                </a:lnTo>
                <a:lnTo>
                  <a:pt x="2717923" y="163264"/>
                </a:lnTo>
                <a:lnTo>
                  <a:pt x="2717923" y="292744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5221" y="4114404"/>
            <a:ext cx="1332865" cy="297815"/>
          </a:xfrm>
          <a:custGeom>
            <a:avLst/>
            <a:gdLst/>
            <a:ahLst/>
            <a:cxnLst/>
            <a:rect l="l" t="t" r="r" b="b"/>
            <a:pathLst>
              <a:path w="1332864" h="297814">
                <a:moveTo>
                  <a:pt x="74265" y="292298"/>
                </a:moveTo>
                <a:lnTo>
                  <a:pt x="0" y="292298"/>
                </a:lnTo>
                <a:lnTo>
                  <a:pt x="0" y="4315"/>
                </a:lnTo>
                <a:lnTo>
                  <a:pt x="74265" y="4315"/>
                </a:lnTo>
                <a:lnTo>
                  <a:pt x="74265" y="292298"/>
                </a:lnTo>
                <a:close/>
              </a:path>
              <a:path w="1332864" h="297814">
                <a:moveTo>
                  <a:pt x="344997" y="69056"/>
                </a:moveTo>
                <a:lnTo>
                  <a:pt x="109700" y="69056"/>
                </a:lnTo>
                <a:lnTo>
                  <a:pt x="109700" y="4315"/>
                </a:lnTo>
                <a:lnTo>
                  <a:pt x="344997" y="4315"/>
                </a:lnTo>
                <a:lnTo>
                  <a:pt x="344997" y="69056"/>
                </a:lnTo>
                <a:close/>
              </a:path>
              <a:path w="1332864" h="297814">
                <a:moveTo>
                  <a:pt x="264630" y="292298"/>
                </a:moveTo>
                <a:lnTo>
                  <a:pt x="190364" y="292298"/>
                </a:lnTo>
                <a:lnTo>
                  <a:pt x="190364" y="69056"/>
                </a:lnTo>
                <a:lnTo>
                  <a:pt x="264630" y="69056"/>
                </a:lnTo>
                <a:lnTo>
                  <a:pt x="264630" y="292298"/>
                </a:lnTo>
                <a:close/>
              </a:path>
              <a:path w="1332864" h="297814">
                <a:moveTo>
                  <a:pt x="598601" y="233957"/>
                </a:moveTo>
                <a:lnTo>
                  <a:pt x="487497" y="233957"/>
                </a:lnTo>
                <a:lnTo>
                  <a:pt x="496631" y="233539"/>
                </a:lnTo>
                <a:lnTo>
                  <a:pt x="504686" y="232283"/>
                </a:lnTo>
                <a:lnTo>
                  <a:pt x="511663" y="230190"/>
                </a:lnTo>
                <a:lnTo>
                  <a:pt x="517560" y="227260"/>
                </a:lnTo>
                <a:lnTo>
                  <a:pt x="524803" y="222795"/>
                </a:lnTo>
                <a:lnTo>
                  <a:pt x="528424" y="217140"/>
                </a:lnTo>
                <a:lnTo>
                  <a:pt x="528338" y="203541"/>
                </a:lnTo>
                <a:lnTo>
                  <a:pt x="446867" y="177700"/>
                </a:lnTo>
                <a:lnTo>
                  <a:pt x="436486" y="174873"/>
                </a:lnTo>
                <a:lnTo>
                  <a:pt x="398879" y="157404"/>
                </a:lnTo>
                <a:lnTo>
                  <a:pt x="372090" y="126941"/>
                </a:lnTo>
                <a:lnTo>
                  <a:pt x="365373" y="90289"/>
                </a:lnTo>
                <a:lnTo>
                  <a:pt x="365774" y="82553"/>
                </a:lnTo>
                <a:lnTo>
                  <a:pt x="382126" y="41225"/>
                </a:lnTo>
                <a:lnTo>
                  <a:pt x="411445" y="16408"/>
                </a:lnTo>
                <a:lnTo>
                  <a:pt x="454048" y="1897"/>
                </a:lnTo>
                <a:lnTo>
                  <a:pt x="480055" y="0"/>
                </a:lnTo>
                <a:lnTo>
                  <a:pt x="513774" y="2511"/>
                </a:lnTo>
                <a:lnTo>
                  <a:pt x="544535" y="10045"/>
                </a:lnTo>
                <a:lnTo>
                  <a:pt x="572338" y="22603"/>
                </a:lnTo>
                <a:lnTo>
                  <a:pt x="597183" y="40183"/>
                </a:lnTo>
                <a:lnTo>
                  <a:pt x="579429" y="63400"/>
                </a:lnTo>
                <a:lnTo>
                  <a:pt x="461402" y="63400"/>
                </a:lnTo>
                <a:lnTo>
                  <a:pt x="453465" y="65385"/>
                </a:lnTo>
                <a:lnTo>
                  <a:pt x="443642" y="73223"/>
                </a:lnTo>
                <a:lnTo>
                  <a:pt x="441211" y="78184"/>
                </a:lnTo>
                <a:lnTo>
                  <a:pt x="441211" y="90289"/>
                </a:lnTo>
                <a:lnTo>
                  <a:pt x="483478" y="106858"/>
                </a:lnTo>
                <a:lnTo>
                  <a:pt x="522620" y="116234"/>
                </a:lnTo>
                <a:lnTo>
                  <a:pt x="532936" y="119071"/>
                </a:lnTo>
                <a:lnTo>
                  <a:pt x="570459" y="136670"/>
                </a:lnTo>
                <a:lnTo>
                  <a:pt x="597248" y="166808"/>
                </a:lnTo>
                <a:lnTo>
                  <a:pt x="604029" y="201215"/>
                </a:lnTo>
                <a:lnTo>
                  <a:pt x="603527" y="211782"/>
                </a:lnTo>
                <a:lnTo>
                  <a:pt x="602020" y="221902"/>
                </a:lnTo>
                <a:lnTo>
                  <a:pt x="599508" y="231576"/>
                </a:lnTo>
                <a:lnTo>
                  <a:pt x="598601" y="233957"/>
                </a:lnTo>
                <a:close/>
              </a:path>
              <a:path w="1332864" h="297814">
                <a:moveTo>
                  <a:pt x="556553" y="93315"/>
                </a:moveTo>
                <a:lnTo>
                  <a:pt x="516072" y="70842"/>
                </a:lnTo>
                <a:lnTo>
                  <a:pt x="472316" y="63400"/>
                </a:lnTo>
                <a:lnTo>
                  <a:pt x="579429" y="63400"/>
                </a:lnTo>
                <a:lnTo>
                  <a:pt x="556553" y="93315"/>
                </a:lnTo>
                <a:close/>
              </a:path>
              <a:path w="1332864" h="297814">
                <a:moveTo>
                  <a:pt x="484074" y="297507"/>
                </a:moveTo>
                <a:lnTo>
                  <a:pt x="443295" y="294382"/>
                </a:lnTo>
                <a:lnTo>
                  <a:pt x="394209" y="278234"/>
                </a:lnTo>
                <a:lnTo>
                  <a:pt x="356230" y="251668"/>
                </a:lnTo>
                <a:lnTo>
                  <a:pt x="395521" y="196006"/>
                </a:lnTo>
                <a:lnTo>
                  <a:pt x="403753" y="203541"/>
                </a:lnTo>
                <a:lnTo>
                  <a:pt x="412971" y="210517"/>
                </a:lnTo>
                <a:lnTo>
                  <a:pt x="459331" y="231167"/>
                </a:lnTo>
                <a:lnTo>
                  <a:pt x="487497" y="233957"/>
                </a:lnTo>
                <a:lnTo>
                  <a:pt x="598601" y="233957"/>
                </a:lnTo>
                <a:lnTo>
                  <a:pt x="595992" y="240803"/>
                </a:lnTo>
                <a:lnTo>
                  <a:pt x="572924" y="271164"/>
                </a:lnTo>
                <a:lnTo>
                  <a:pt x="535419" y="290661"/>
                </a:lnTo>
                <a:lnTo>
                  <a:pt x="498110" y="297079"/>
                </a:lnTo>
                <a:lnTo>
                  <a:pt x="484074" y="297507"/>
                </a:lnTo>
                <a:close/>
              </a:path>
              <a:path w="1332864" h="297814">
                <a:moveTo>
                  <a:pt x="849745" y="292298"/>
                </a:moveTo>
                <a:lnTo>
                  <a:pt x="638558" y="292298"/>
                </a:lnTo>
                <a:lnTo>
                  <a:pt x="638558" y="4315"/>
                </a:lnTo>
                <a:lnTo>
                  <a:pt x="849745" y="4315"/>
                </a:lnTo>
                <a:lnTo>
                  <a:pt x="849745" y="69056"/>
                </a:lnTo>
                <a:lnTo>
                  <a:pt x="712823" y="69056"/>
                </a:lnTo>
                <a:lnTo>
                  <a:pt x="712823" y="114002"/>
                </a:lnTo>
                <a:lnTo>
                  <a:pt x="846620" y="114002"/>
                </a:lnTo>
                <a:lnTo>
                  <a:pt x="846620" y="178742"/>
                </a:lnTo>
                <a:lnTo>
                  <a:pt x="712823" y="178742"/>
                </a:lnTo>
                <a:lnTo>
                  <a:pt x="712823" y="227558"/>
                </a:lnTo>
                <a:lnTo>
                  <a:pt x="849745" y="227558"/>
                </a:lnTo>
                <a:lnTo>
                  <a:pt x="849745" y="292298"/>
                </a:lnTo>
                <a:close/>
              </a:path>
              <a:path w="1332864" h="297814">
                <a:moveTo>
                  <a:pt x="1082913" y="292298"/>
                </a:moveTo>
                <a:lnTo>
                  <a:pt x="892859" y="292298"/>
                </a:lnTo>
                <a:lnTo>
                  <a:pt x="892859" y="4315"/>
                </a:lnTo>
                <a:lnTo>
                  <a:pt x="967124" y="4315"/>
                </a:lnTo>
                <a:lnTo>
                  <a:pt x="967124" y="227558"/>
                </a:lnTo>
                <a:lnTo>
                  <a:pt x="1082913" y="227558"/>
                </a:lnTo>
                <a:lnTo>
                  <a:pt x="1082913" y="292298"/>
                </a:lnTo>
                <a:close/>
              </a:path>
              <a:path w="1332864" h="297814">
                <a:moveTo>
                  <a:pt x="1195521" y="292298"/>
                </a:moveTo>
                <a:lnTo>
                  <a:pt x="1121255" y="292298"/>
                </a:lnTo>
                <a:lnTo>
                  <a:pt x="1121255" y="4315"/>
                </a:lnTo>
                <a:lnTo>
                  <a:pt x="1332442" y="4315"/>
                </a:lnTo>
                <a:lnTo>
                  <a:pt x="1332442" y="69056"/>
                </a:lnTo>
                <a:lnTo>
                  <a:pt x="1195521" y="69056"/>
                </a:lnTo>
                <a:lnTo>
                  <a:pt x="1195521" y="114002"/>
                </a:lnTo>
                <a:lnTo>
                  <a:pt x="1329317" y="114002"/>
                </a:lnTo>
                <a:lnTo>
                  <a:pt x="1329317" y="178742"/>
                </a:lnTo>
                <a:lnTo>
                  <a:pt x="1195521" y="178742"/>
                </a:lnTo>
                <a:lnTo>
                  <a:pt x="1195521" y="29229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7220" y="812167"/>
            <a:ext cx="1857466" cy="273992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212790" y="1698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89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51805" y="1574167"/>
            <a:ext cx="1644650" cy="274320"/>
          </a:xfrm>
          <a:custGeom>
            <a:avLst/>
            <a:gdLst/>
            <a:ahLst/>
            <a:cxnLst/>
            <a:rect l="l" t="t" r="r" b="b"/>
            <a:pathLst>
              <a:path w="1644650" h="274319">
                <a:moveTo>
                  <a:pt x="26342" y="211782"/>
                </a:moveTo>
                <a:lnTo>
                  <a:pt x="0" y="211782"/>
                </a:lnTo>
                <a:lnTo>
                  <a:pt x="0" y="0"/>
                </a:lnTo>
                <a:lnTo>
                  <a:pt x="26342" y="0"/>
                </a:lnTo>
                <a:lnTo>
                  <a:pt x="26342" y="211782"/>
                </a:lnTo>
                <a:close/>
              </a:path>
              <a:path w="1644650" h="274319">
                <a:moveTo>
                  <a:pt x="120075" y="80664"/>
                </a:moveTo>
                <a:lnTo>
                  <a:pt x="98790" y="80664"/>
                </a:lnTo>
                <a:lnTo>
                  <a:pt x="102064" y="76106"/>
                </a:lnTo>
                <a:lnTo>
                  <a:pt x="141159" y="55150"/>
                </a:lnTo>
                <a:lnTo>
                  <a:pt x="148349" y="54619"/>
                </a:lnTo>
                <a:lnTo>
                  <a:pt x="156765" y="55150"/>
                </a:lnTo>
                <a:lnTo>
                  <a:pt x="187504" y="75902"/>
                </a:lnTo>
                <a:lnTo>
                  <a:pt x="131284" y="75902"/>
                </a:lnTo>
                <a:lnTo>
                  <a:pt x="123644" y="78333"/>
                </a:lnTo>
                <a:lnTo>
                  <a:pt x="120075" y="80664"/>
                </a:lnTo>
                <a:close/>
              </a:path>
              <a:path w="1644650" h="274319">
                <a:moveTo>
                  <a:pt x="208240" y="83194"/>
                </a:moveTo>
                <a:lnTo>
                  <a:pt x="189575" y="83194"/>
                </a:lnTo>
                <a:lnTo>
                  <a:pt x="193937" y="77288"/>
                </a:lnTo>
                <a:lnTo>
                  <a:pt x="226670" y="56666"/>
                </a:lnTo>
                <a:lnTo>
                  <a:pt x="241069" y="54619"/>
                </a:lnTo>
                <a:lnTo>
                  <a:pt x="259756" y="57522"/>
                </a:lnTo>
                <a:lnTo>
                  <a:pt x="273104" y="66228"/>
                </a:lnTo>
                <a:lnTo>
                  <a:pt x="278444" y="75902"/>
                </a:lnTo>
                <a:lnTo>
                  <a:pt x="223805" y="75902"/>
                </a:lnTo>
                <a:lnTo>
                  <a:pt x="216017" y="78283"/>
                </a:lnTo>
                <a:lnTo>
                  <a:pt x="208240" y="83194"/>
                </a:lnTo>
                <a:close/>
              </a:path>
              <a:path w="1644650" h="274319">
                <a:moveTo>
                  <a:pt x="98790" y="211782"/>
                </a:moveTo>
                <a:lnTo>
                  <a:pt x="74977" y="211782"/>
                </a:lnTo>
                <a:lnTo>
                  <a:pt x="74977" y="58489"/>
                </a:lnTo>
                <a:lnTo>
                  <a:pt x="98790" y="58489"/>
                </a:lnTo>
                <a:lnTo>
                  <a:pt x="98790" y="80664"/>
                </a:lnTo>
                <a:lnTo>
                  <a:pt x="120075" y="80664"/>
                </a:lnTo>
                <a:lnTo>
                  <a:pt x="108860" y="88056"/>
                </a:lnTo>
                <a:lnTo>
                  <a:pt x="103056" y="93563"/>
                </a:lnTo>
                <a:lnTo>
                  <a:pt x="98790" y="99714"/>
                </a:lnTo>
                <a:lnTo>
                  <a:pt x="98790" y="211782"/>
                </a:lnTo>
                <a:close/>
              </a:path>
              <a:path w="1644650" h="274319">
                <a:moveTo>
                  <a:pt x="191212" y="211782"/>
                </a:moveTo>
                <a:lnTo>
                  <a:pt x="167399" y="211782"/>
                </a:lnTo>
                <a:lnTo>
                  <a:pt x="167399" y="107602"/>
                </a:lnTo>
                <a:lnTo>
                  <a:pt x="165632" y="93733"/>
                </a:lnTo>
                <a:lnTo>
                  <a:pt x="160330" y="83827"/>
                </a:lnTo>
                <a:lnTo>
                  <a:pt x="151493" y="77883"/>
                </a:lnTo>
                <a:lnTo>
                  <a:pt x="139122" y="75902"/>
                </a:lnTo>
                <a:lnTo>
                  <a:pt x="187504" y="75902"/>
                </a:lnTo>
                <a:lnTo>
                  <a:pt x="189575" y="83194"/>
                </a:lnTo>
                <a:lnTo>
                  <a:pt x="208240" y="83194"/>
                </a:lnTo>
                <a:lnTo>
                  <a:pt x="200935" y="87808"/>
                </a:lnTo>
                <a:lnTo>
                  <a:pt x="195181" y="93265"/>
                </a:lnTo>
                <a:lnTo>
                  <a:pt x="191212" y="99417"/>
                </a:lnTo>
                <a:lnTo>
                  <a:pt x="191212" y="211782"/>
                </a:lnTo>
                <a:close/>
              </a:path>
              <a:path w="1644650" h="274319">
                <a:moveTo>
                  <a:pt x="283783" y="211782"/>
                </a:moveTo>
                <a:lnTo>
                  <a:pt x="260119" y="211782"/>
                </a:lnTo>
                <a:lnTo>
                  <a:pt x="260119" y="107602"/>
                </a:lnTo>
                <a:lnTo>
                  <a:pt x="258352" y="93733"/>
                </a:lnTo>
                <a:lnTo>
                  <a:pt x="253050" y="83827"/>
                </a:lnTo>
                <a:lnTo>
                  <a:pt x="244213" y="77883"/>
                </a:lnTo>
                <a:lnTo>
                  <a:pt x="231842" y="75902"/>
                </a:lnTo>
                <a:lnTo>
                  <a:pt x="278444" y="75902"/>
                </a:lnTo>
                <a:lnTo>
                  <a:pt x="281113" y="80739"/>
                </a:lnTo>
                <a:lnTo>
                  <a:pt x="283783" y="101054"/>
                </a:lnTo>
                <a:lnTo>
                  <a:pt x="283783" y="211782"/>
                </a:lnTo>
                <a:close/>
              </a:path>
              <a:path w="1644650" h="274319">
                <a:moveTo>
                  <a:pt x="376574" y="80664"/>
                </a:moveTo>
                <a:lnTo>
                  <a:pt x="355289" y="80664"/>
                </a:lnTo>
                <a:lnTo>
                  <a:pt x="358563" y="76106"/>
                </a:lnTo>
                <a:lnTo>
                  <a:pt x="397659" y="55150"/>
                </a:lnTo>
                <a:lnTo>
                  <a:pt x="404849" y="54619"/>
                </a:lnTo>
                <a:lnTo>
                  <a:pt x="413264" y="55150"/>
                </a:lnTo>
                <a:lnTo>
                  <a:pt x="444004" y="75902"/>
                </a:lnTo>
                <a:lnTo>
                  <a:pt x="387783" y="75902"/>
                </a:lnTo>
                <a:lnTo>
                  <a:pt x="380143" y="78333"/>
                </a:lnTo>
                <a:lnTo>
                  <a:pt x="376574" y="80664"/>
                </a:lnTo>
                <a:close/>
              </a:path>
              <a:path w="1644650" h="274319">
                <a:moveTo>
                  <a:pt x="464740" y="83194"/>
                </a:moveTo>
                <a:lnTo>
                  <a:pt x="446074" y="83194"/>
                </a:lnTo>
                <a:lnTo>
                  <a:pt x="450437" y="77288"/>
                </a:lnTo>
                <a:lnTo>
                  <a:pt x="483170" y="56666"/>
                </a:lnTo>
                <a:lnTo>
                  <a:pt x="497569" y="54619"/>
                </a:lnTo>
                <a:lnTo>
                  <a:pt x="516256" y="57522"/>
                </a:lnTo>
                <a:lnTo>
                  <a:pt x="529604" y="66228"/>
                </a:lnTo>
                <a:lnTo>
                  <a:pt x="534943" y="75902"/>
                </a:lnTo>
                <a:lnTo>
                  <a:pt x="480305" y="75902"/>
                </a:lnTo>
                <a:lnTo>
                  <a:pt x="472516" y="78283"/>
                </a:lnTo>
                <a:lnTo>
                  <a:pt x="464740" y="83194"/>
                </a:lnTo>
                <a:close/>
              </a:path>
              <a:path w="1644650" h="274319">
                <a:moveTo>
                  <a:pt x="355289" y="211782"/>
                </a:moveTo>
                <a:lnTo>
                  <a:pt x="331477" y="211782"/>
                </a:lnTo>
                <a:lnTo>
                  <a:pt x="331477" y="58489"/>
                </a:lnTo>
                <a:lnTo>
                  <a:pt x="355289" y="58489"/>
                </a:lnTo>
                <a:lnTo>
                  <a:pt x="355289" y="80664"/>
                </a:lnTo>
                <a:lnTo>
                  <a:pt x="376574" y="80664"/>
                </a:lnTo>
                <a:lnTo>
                  <a:pt x="365360" y="88056"/>
                </a:lnTo>
                <a:lnTo>
                  <a:pt x="359555" y="93563"/>
                </a:lnTo>
                <a:lnTo>
                  <a:pt x="355289" y="99714"/>
                </a:lnTo>
                <a:lnTo>
                  <a:pt x="355289" y="211782"/>
                </a:lnTo>
                <a:close/>
              </a:path>
              <a:path w="1644650" h="274319">
                <a:moveTo>
                  <a:pt x="447711" y="211782"/>
                </a:moveTo>
                <a:lnTo>
                  <a:pt x="423899" y="211782"/>
                </a:lnTo>
                <a:lnTo>
                  <a:pt x="423899" y="107602"/>
                </a:lnTo>
                <a:lnTo>
                  <a:pt x="422131" y="93733"/>
                </a:lnTo>
                <a:lnTo>
                  <a:pt x="416829" y="83827"/>
                </a:lnTo>
                <a:lnTo>
                  <a:pt x="407993" y="77883"/>
                </a:lnTo>
                <a:lnTo>
                  <a:pt x="395621" y="75902"/>
                </a:lnTo>
                <a:lnTo>
                  <a:pt x="444004" y="75902"/>
                </a:lnTo>
                <a:lnTo>
                  <a:pt x="446074" y="83194"/>
                </a:lnTo>
                <a:lnTo>
                  <a:pt x="464740" y="83194"/>
                </a:lnTo>
                <a:lnTo>
                  <a:pt x="457435" y="87808"/>
                </a:lnTo>
                <a:lnTo>
                  <a:pt x="451680" y="93265"/>
                </a:lnTo>
                <a:lnTo>
                  <a:pt x="447711" y="99417"/>
                </a:lnTo>
                <a:lnTo>
                  <a:pt x="447711" y="211782"/>
                </a:lnTo>
                <a:close/>
              </a:path>
              <a:path w="1644650" h="274319">
                <a:moveTo>
                  <a:pt x="540282" y="211782"/>
                </a:moveTo>
                <a:lnTo>
                  <a:pt x="516619" y="211782"/>
                </a:lnTo>
                <a:lnTo>
                  <a:pt x="516619" y="107602"/>
                </a:lnTo>
                <a:lnTo>
                  <a:pt x="514851" y="93733"/>
                </a:lnTo>
                <a:lnTo>
                  <a:pt x="509549" y="83827"/>
                </a:lnTo>
                <a:lnTo>
                  <a:pt x="500713" y="77883"/>
                </a:lnTo>
                <a:lnTo>
                  <a:pt x="488341" y="75902"/>
                </a:lnTo>
                <a:lnTo>
                  <a:pt x="534943" y="75902"/>
                </a:lnTo>
                <a:lnTo>
                  <a:pt x="537613" y="80739"/>
                </a:lnTo>
                <a:lnTo>
                  <a:pt x="540282" y="101054"/>
                </a:lnTo>
                <a:lnTo>
                  <a:pt x="540282" y="211782"/>
                </a:lnTo>
                <a:close/>
              </a:path>
              <a:path w="1644650" h="274319">
                <a:moveTo>
                  <a:pt x="636792" y="215651"/>
                </a:moveTo>
                <a:lnTo>
                  <a:pt x="615435" y="212591"/>
                </a:lnTo>
                <a:lnTo>
                  <a:pt x="600180" y="203410"/>
                </a:lnTo>
                <a:lnTo>
                  <a:pt x="591027" y="188109"/>
                </a:lnTo>
                <a:lnTo>
                  <a:pt x="587976" y="166687"/>
                </a:lnTo>
                <a:lnTo>
                  <a:pt x="587976" y="58489"/>
                </a:lnTo>
                <a:lnTo>
                  <a:pt x="611788" y="58489"/>
                </a:lnTo>
                <a:lnTo>
                  <a:pt x="611788" y="159394"/>
                </a:lnTo>
                <a:lnTo>
                  <a:pt x="612300" y="167868"/>
                </a:lnTo>
                <a:lnTo>
                  <a:pt x="646019" y="194369"/>
                </a:lnTo>
                <a:lnTo>
                  <a:pt x="687394" y="194369"/>
                </a:lnTo>
                <a:lnTo>
                  <a:pt x="686677" y="195113"/>
                </a:lnTo>
                <a:lnTo>
                  <a:pt x="653312" y="213754"/>
                </a:lnTo>
                <a:lnTo>
                  <a:pt x="645238" y="215177"/>
                </a:lnTo>
                <a:lnTo>
                  <a:pt x="636792" y="215651"/>
                </a:lnTo>
                <a:close/>
              </a:path>
              <a:path w="1644650" h="274319">
                <a:moveTo>
                  <a:pt x="687394" y="194369"/>
                </a:moveTo>
                <a:lnTo>
                  <a:pt x="646019" y="194369"/>
                </a:lnTo>
                <a:lnTo>
                  <a:pt x="652912" y="193932"/>
                </a:lnTo>
                <a:lnTo>
                  <a:pt x="659600" y="192620"/>
                </a:lnTo>
                <a:lnTo>
                  <a:pt x="691412" y="171152"/>
                </a:lnTo>
                <a:lnTo>
                  <a:pt x="691412" y="58489"/>
                </a:lnTo>
                <a:lnTo>
                  <a:pt x="715224" y="58489"/>
                </a:lnTo>
                <a:lnTo>
                  <a:pt x="715224" y="190202"/>
                </a:lnTo>
                <a:lnTo>
                  <a:pt x="691412" y="190202"/>
                </a:lnTo>
                <a:lnTo>
                  <a:pt x="687394" y="194369"/>
                </a:lnTo>
                <a:close/>
              </a:path>
              <a:path w="1644650" h="274319">
                <a:moveTo>
                  <a:pt x="715224" y="211782"/>
                </a:moveTo>
                <a:lnTo>
                  <a:pt x="691412" y="211782"/>
                </a:lnTo>
                <a:lnTo>
                  <a:pt x="691412" y="190202"/>
                </a:lnTo>
                <a:lnTo>
                  <a:pt x="715224" y="190202"/>
                </a:lnTo>
                <a:lnTo>
                  <a:pt x="715224" y="211782"/>
                </a:lnTo>
                <a:close/>
              </a:path>
              <a:path w="1644650" h="274319">
                <a:moveTo>
                  <a:pt x="791466" y="58489"/>
                </a:moveTo>
                <a:lnTo>
                  <a:pt x="767653" y="58489"/>
                </a:lnTo>
                <a:lnTo>
                  <a:pt x="767653" y="16519"/>
                </a:lnTo>
                <a:lnTo>
                  <a:pt x="791466" y="16519"/>
                </a:lnTo>
                <a:lnTo>
                  <a:pt x="791466" y="58489"/>
                </a:lnTo>
                <a:close/>
              </a:path>
              <a:path w="1644650" h="274319">
                <a:moveTo>
                  <a:pt x="822571" y="79474"/>
                </a:moveTo>
                <a:lnTo>
                  <a:pt x="742204" y="79474"/>
                </a:lnTo>
                <a:lnTo>
                  <a:pt x="742204" y="58489"/>
                </a:lnTo>
                <a:lnTo>
                  <a:pt x="822571" y="58489"/>
                </a:lnTo>
                <a:lnTo>
                  <a:pt x="822571" y="79474"/>
                </a:lnTo>
                <a:close/>
              </a:path>
              <a:path w="1644650" h="274319">
                <a:moveTo>
                  <a:pt x="801586" y="215651"/>
                </a:moveTo>
                <a:lnTo>
                  <a:pt x="767727" y="180330"/>
                </a:lnTo>
                <a:lnTo>
                  <a:pt x="767653" y="79474"/>
                </a:lnTo>
                <a:lnTo>
                  <a:pt x="791466" y="79474"/>
                </a:lnTo>
                <a:lnTo>
                  <a:pt x="791466" y="180330"/>
                </a:lnTo>
                <a:lnTo>
                  <a:pt x="792706" y="185092"/>
                </a:lnTo>
                <a:lnTo>
                  <a:pt x="795186" y="188862"/>
                </a:lnTo>
                <a:lnTo>
                  <a:pt x="797766" y="192533"/>
                </a:lnTo>
                <a:lnTo>
                  <a:pt x="801685" y="194369"/>
                </a:lnTo>
                <a:lnTo>
                  <a:pt x="825694" y="194369"/>
                </a:lnTo>
                <a:lnTo>
                  <a:pt x="830161" y="205680"/>
                </a:lnTo>
                <a:lnTo>
                  <a:pt x="824692" y="210042"/>
                </a:lnTo>
                <a:lnTo>
                  <a:pt x="818106" y="213159"/>
                </a:lnTo>
                <a:lnTo>
                  <a:pt x="810404" y="215028"/>
                </a:lnTo>
                <a:lnTo>
                  <a:pt x="801586" y="215651"/>
                </a:lnTo>
                <a:close/>
              </a:path>
              <a:path w="1644650" h="274319">
                <a:moveTo>
                  <a:pt x="825694" y="194369"/>
                </a:moveTo>
                <a:lnTo>
                  <a:pt x="813592" y="194369"/>
                </a:lnTo>
                <a:lnTo>
                  <a:pt x="818999" y="192236"/>
                </a:lnTo>
                <a:lnTo>
                  <a:pt x="823166" y="187969"/>
                </a:lnTo>
                <a:lnTo>
                  <a:pt x="825694" y="194369"/>
                </a:lnTo>
                <a:close/>
              </a:path>
              <a:path w="1644650" h="274319">
                <a:moveTo>
                  <a:pt x="866341" y="96589"/>
                </a:moveTo>
                <a:lnTo>
                  <a:pt x="882824" y="60982"/>
                </a:lnTo>
                <a:lnTo>
                  <a:pt x="916496" y="54619"/>
                </a:lnTo>
                <a:lnTo>
                  <a:pt x="929835" y="55475"/>
                </a:lnTo>
                <a:lnTo>
                  <a:pt x="941574" y="58042"/>
                </a:lnTo>
                <a:lnTo>
                  <a:pt x="951713" y="62321"/>
                </a:lnTo>
                <a:lnTo>
                  <a:pt x="960252" y="68312"/>
                </a:lnTo>
                <a:lnTo>
                  <a:pt x="966615" y="75307"/>
                </a:lnTo>
                <a:lnTo>
                  <a:pt x="913371" y="75307"/>
                </a:lnTo>
                <a:lnTo>
                  <a:pt x="900330" y="76637"/>
                </a:lnTo>
                <a:lnTo>
                  <a:pt x="888145" y="80627"/>
                </a:lnTo>
                <a:lnTo>
                  <a:pt x="876815" y="87278"/>
                </a:lnTo>
                <a:lnTo>
                  <a:pt x="866341" y="96589"/>
                </a:lnTo>
                <a:close/>
              </a:path>
              <a:path w="1644650" h="274319">
                <a:moveTo>
                  <a:pt x="975879" y="135284"/>
                </a:moveTo>
                <a:lnTo>
                  <a:pt x="952066" y="135284"/>
                </a:lnTo>
                <a:lnTo>
                  <a:pt x="951954" y="106412"/>
                </a:lnTo>
                <a:lnTo>
                  <a:pt x="951378" y="100310"/>
                </a:lnTo>
                <a:lnTo>
                  <a:pt x="921408" y="75837"/>
                </a:lnTo>
                <a:lnTo>
                  <a:pt x="913371" y="75307"/>
                </a:lnTo>
                <a:lnTo>
                  <a:pt x="966615" y="75307"/>
                </a:lnTo>
                <a:lnTo>
                  <a:pt x="967094" y="75837"/>
                </a:lnTo>
                <a:lnTo>
                  <a:pt x="971972" y="84683"/>
                </a:lnTo>
                <a:lnTo>
                  <a:pt x="974902" y="94877"/>
                </a:lnTo>
                <a:lnTo>
                  <a:pt x="975879" y="106412"/>
                </a:lnTo>
                <a:lnTo>
                  <a:pt x="975879" y="135284"/>
                </a:lnTo>
                <a:close/>
              </a:path>
              <a:path w="1644650" h="274319">
                <a:moveTo>
                  <a:pt x="901316" y="215651"/>
                </a:moveTo>
                <a:lnTo>
                  <a:pt x="862769" y="201066"/>
                </a:lnTo>
                <a:lnTo>
                  <a:pt x="847589" y="164752"/>
                </a:lnTo>
                <a:lnTo>
                  <a:pt x="848528" y="154167"/>
                </a:lnTo>
                <a:lnTo>
                  <a:pt x="870732" y="122252"/>
                </a:lnTo>
                <a:lnTo>
                  <a:pt x="901316" y="114300"/>
                </a:lnTo>
                <a:lnTo>
                  <a:pt x="916878" y="115611"/>
                </a:lnTo>
                <a:lnTo>
                  <a:pt x="930523" y="119546"/>
                </a:lnTo>
                <a:lnTo>
                  <a:pt x="942253" y="126103"/>
                </a:lnTo>
                <a:lnTo>
                  <a:pt x="947930" y="131415"/>
                </a:lnTo>
                <a:lnTo>
                  <a:pt x="909799" y="131415"/>
                </a:lnTo>
                <a:lnTo>
                  <a:pt x="901790" y="132001"/>
                </a:lnTo>
                <a:lnTo>
                  <a:pt x="872797" y="157953"/>
                </a:lnTo>
                <a:lnTo>
                  <a:pt x="872146" y="165050"/>
                </a:lnTo>
                <a:lnTo>
                  <a:pt x="872797" y="172082"/>
                </a:lnTo>
                <a:lnTo>
                  <a:pt x="901790" y="197811"/>
                </a:lnTo>
                <a:lnTo>
                  <a:pt x="909799" y="198387"/>
                </a:lnTo>
                <a:lnTo>
                  <a:pt x="947566" y="198387"/>
                </a:lnTo>
                <a:lnTo>
                  <a:pt x="941639" y="203680"/>
                </a:lnTo>
                <a:lnTo>
                  <a:pt x="929705" y="210331"/>
                </a:lnTo>
                <a:lnTo>
                  <a:pt x="916264" y="214321"/>
                </a:lnTo>
                <a:lnTo>
                  <a:pt x="901316" y="215651"/>
                </a:lnTo>
                <a:close/>
              </a:path>
              <a:path w="1644650" h="274319">
                <a:moveTo>
                  <a:pt x="947566" y="198387"/>
                </a:moveTo>
                <a:lnTo>
                  <a:pt x="909799" y="198387"/>
                </a:lnTo>
                <a:lnTo>
                  <a:pt x="923045" y="197197"/>
                </a:lnTo>
                <a:lnTo>
                  <a:pt x="934505" y="193625"/>
                </a:lnTo>
                <a:lnTo>
                  <a:pt x="944178" y="187672"/>
                </a:lnTo>
                <a:lnTo>
                  <a:pt x="952066" y="179337"/>
                </a:lnTo>
                <a:lnTo>
                  <a:pt x="952066" y="150465"/>
                </a:lnTo>
                <a:lnTo>
                  <a:pt x="944178" y="142130"/>
                </a:lnTo>
                <a:lnTo>
                  <a:pt x="934504" y="136177"/>
                </a:lnTo>
                <a:lnTo>
                  <a:pt x="923045" y="132605"/>
                </a:lnTo>
                <a:lnTo>
                  <a:pt x="909799" y="131415"/>
                </a:lnTo>
                <a:lnTo>
                  <a:pt x="947930" y="131415"/>
                </a:lnTo>
                <a:lnTo>
                  <a:pt x="952066" y="135284"/>
                </a:lnTo>
                <a:lnTo>
                  <a:pt x="975879" y="135284"/>
                </a:lnTo>
                <a:lnTo>
                  <a:pt x="975879" y="194369"/>
                </a:lnTo>
                <a:lnTo>
                  <a:pt x="952066" y="194369"/>
                </a:lnTo>
                <a:lnTo>
                  <a:pt x="947566" y="198387"/>
                </a:lnTo>
                <a:close/>
              </a:path>
              <a:path w="1644650" h="274319">
                <a:moveTo>
                  <a:pt x="975879" y="211782"/>
                </a:moveTo>
                <a:lnTo>
                  <a:pt x="952066" y="211782"/>
                </a:lnTo>
                <a:lnTo>
                  <a:pt x="952066" y="194369"/>
                </a:lnTo>
                <a:lnTo>
                  <a:pt x="975879" y="194369"/>
                </a:lnTo>
                <a:lnTo>
                  <a:pt x="975879" y="211782"/>
                </a:lnTo>
                <a:close/>
              </a:path>
              <a:path w="1644650" h="274319">
                <a:moveTo>
                  <a:pt x="1047329" y="211782"/>
                </a:moveTo>
                <a:lnTo>
                  <a:pt x="1023517" y="211782"/>
                </a:lnTo>
                <a:lnTo>
                  <a:pt x="1023517" y="0"/>
                </a:lnTo>
                <a:lnTo>
                  <a:pt x="1047329" y="0"/>
                </a:lnTo>
                <a:lnTo>
                  <a:pt x="1047329" y="81557"/>
                </a:lnTo>
                <a:lnTo>
                  <a:pt x="1069495" y="81557"/>
                </a:lnTo>
                <a:lnTo>
                  <a:pt x="1047329" y="100607"/>
                </a:lnTo>
                <a:lnTo>
                  <a:pt x="1047329" y="170259"/>
                </a:lnTo>
                <a:lnTo>
                  <a:pt x="1069325" y="188862"/>
                </a:lnTo>
                <a:lnTo>
                  <a:pt x="1047329" y="188862"/>
                </a:lnTo>
                <a:lnTo>
                  <a:pt x="1047329" y="211782"/>
                </a:lnTo>
                <a:close/>
              </a:path>
              <a:path w="1644650" h="274319">
                <a:moveTo>
                  <a:pt x="1069495" y="81557"/>
                </a:moveTo>
                <a:lnTo>
                  <a:pt x="1047329" y="81557"/>
                </a:lnTo>
                <a:lnTo>
                  <a:pt x="1057933" y="69772"/>
                </a:lnTo>
                <a:lnTo>
                  <a:pt x="1070100" y="61354"/>
                </a:lnTo>
                <a:lnTo>
                  <a:pt x="1083830" y="56303"/>
                </a:lnTo>
                <a:lnTo>
                  <a:pt x="1099122" y="54619"/>
                </a:lnTo>
                <a:lnTo>
                  <a:pt x="1113586" y="56015"/>
                </a:lnTo>
                <a:lnTo>
                  <a:pt x="1126618" y="60200"/>
                </a:lnTo>
                <a:lnTo>
                  <a:pt x="1138217" y="67177"/>
                </a:lnTo>
                <a:lnTo>
                  <a:pt x="1147299" y="75902"/>
                </a:lnTo>
                <a:lnTo>
                  <a:pt x="1093020" y="75902"/>
                </a:lnTo>
                <a:lnTo>
                  <a:pt x="1085988" y="76358"/>
                </a:lnTo>
                <a:lnTo>
                  <a:pt x="1079179" y="77725"/>
                </a:lnTo>
                <a:lnTo>
                  <a:pt x="1072593" y="80004"/>
                </a:lnTo>
                <a:lnTo>
                  <a:pt x="1069495" y="81557"/>
                </a:lnTo>
                <a:close/>
              </a:path>
              <a:path w="1644650" h="274319">
                <a:moveTo>
                  <a:pt x="1147906" y="194369"/>
                </a:moveTo>
                <a:lnTo>
                  <a:pt x="1093020" y="194369"/>
                </a:lnTo>
                <a:lnTo>
                  <a:pt x="1103754" y="193346"/>
                </a:lnTo>
                <a:lnTo>
                  <a:pt x="1113335" y="190276"/>
                </a:lnTo>
                <a:lnTo>
                  <a:pt x="1139194" y="159134"/>
                </a:lnTo>
                <a:lnTo>
                  <a:pt x="1142579" y="135284"/>
                </a:lnTo>
                <a:lnTo>
                  <a:pt x="1141742" y="122606"/>
                </a:lnTo>
                <a:lnTo>
                  <a:pt x="1121958" y="85111"/>
                </a:lnTo>
                <a:lnTo>
                  <a:pt x="1093020" y="75902"/>
                </a:lnTo>
                <a:lnTo>
                  <a:pt x="1147299" y="75902"/>
                </a:lnTo>
                <a:lnTo>
                  <a:pt x="1166104" y="118076"/>
                </a:lnTo>
                <a:lnTo>
                  <a:pt x="1167285" y="135284"/>
                </a:lnTo>
                <a:lnTo>
                  <a:pt x="1166104" y="152734"/>
                </a:lnTo>
                <a:lnTo>
                  <a:pt x="1162560" y="168324"/>
                </a:lnTo>
                <a:lnTo>
                  <a:pt x="1156653" y="182054"/>
                </a:lnTo>
                <a:lnTo>
                  <a:pt x="1148374" y="193932"/>
                </a:lnTo>
                <a:lnTo>
                  <a:pt x="1147906" y="194369"/>
                </a:lnTo>
                <a:close/>
              </a:path>
              <a:path w="1644650" h="274319">
                <a:moveTo>
                  <a:pt x="1099122" y="215651"/>
                </a:moveTo>
                <a:lnTo>
                  <a:pt x="1057152" y="199578"/>
                </a:lnTo>
                <a:lnTo>
                  <a:pt x="1047329" y="188862"/>
                </a:lnTo>
                <a:lnTo>
                  <a:pt x="1069325" y="188862"/>
                </a:lnTo>
                <a:lnTo>
                  <a:pt x="1072593" y="190434"/>
                </a:lnTo>
                <a:lnTo>
                  <a:pt x="1079179" y="192620"/>
                </a:lnTo>
                <a:lnTo>
                  <a:pt x="1085988" y="193932"/>
                </a:lnTo>
                <a:lnTo>
                  <a:pt x="1093020" y="194369"/>
                </a:lnTo>
                <a:lnTo>
                  <a:pt x="1147906" y="194369"/>
                </a:lnTo>
                <a:lnTo>
                  <a:pt x="1138217" y="203429"/>
                </a:lnTo>
                <a:lnTo>
                  <a:pt x="1126618" y="210219"/>
                </a:lnTo>
                <a:lnTo>
                  <a:pt x="1113586" y="214293"/>
                </a:lnTo>
                <a:lnTo>
                  <a:pt x="1099122" y="215651"/>
                </a:lnTo>
                <a:close/>
              </a:path>
              <a:path w="1644650" h="274319">
                <a:moveTo>
                  <a:pt x="1222273" y="36611"/>
                </a:moveTo>
                <a:lnTo>
                  <a:pt x="1213542" y="36611"/>
                </a:lnTo>
                <a:lnTo>
                  <a:pt x="1209821" y="35073"/>
                </a:lnTo>
                <a:lnTo>
                  <a:pt x="1203471" y="28922"/>
                </a:lnTo>
                <a:lnTo>
                  <a:pt x="1201883" y="25151"/>
                </a:lnTo>
                <a:lnTo>
                  <a:pt x="1201883" y="16222"/>
                </a:lnTo>
                <a:lnTo>
                  <a:pt x="1203471" y="12402"/>
                </a:lnTo>
                <a:lnTo>
                  <a:pt x="1209821" y="6052"/>
                </a:lnTo>
                <a:lnTo>
                  <a:pt x="1213542" y="4464"/>
                </a:lnTo>
                <a:lnTo>
                  <a:pt x="1222273" y="4464"/>
                </a:lnTo>
                <a:lnTo>
                  <a:pt x="1226093" y="6052"/>
                </a:lnTo>
                <a:lnTo>
                  <a:pt x="1232443" y="12402"/>
                </a:lnTo>
                <a:lnTo>
                  <a:pt x="1234030" y="16222"/>
                </a:lnTo>
                <a:lnTo>
                  <a:pt x="1234030" y="25151"/>
                </a:lnTo>
                <a:lnTo>
                  <a:pt x="1232443" y="28922"/>
                </a:lnTo>
                <a:lnTo>
                  <a:pt x="1226093" y="35073"/>
                </a:lnTo>
                <a:lnTo>
                  <a:pt x="1222273" y="36611"/>
                </a:lnTo>
                <a:close/>
              </a:path>
              <a:path w="1644650" h="274319">
                <a:moveTo>
                  <a:pt x="1229863" y="211782"/>
                </a:moveTo>
                <a:lnTo>
                  <a:pt x="1206051" y="211782"/>
                </a:lnTo>
                <a:lnTo>
                  <a:pt x="1206051" y="58489"/>
                </a:lnTo>
                <a:lnTo>
                  <a:pt x="1229863" y="58489"/>
                </a:lnTo>
                <a:lnTo>
                  <a:pt x="1229863" y="211782"/>
                </a:lnTo>
                <a:close/>
              </a:path>
              <a:path w="1644650" h="274319">
                <a:moveTo>
                  <a:pt x="1301289" y="211782"/>
                </a:moveTo>
                <a:lnTo>
                  <a:pt x="1277477" y="211782"/>
                </a:lnTo>
                <a:lnTo>
                  <a:pt x="1277477" y="0"/>
                </a:lnTo>
                <a:lnTo>
                  <a:pt x="1301289" y="0"/>
                </a:lnTo>
                <a:lnTo>
                  <a:pt x="1301289" y="211782"/>
                </a:lnTo>
                <a:close/>
              </a:path>
              <a:path w="1644650" h="274319">
                <a:moveTo>
                  <a:pt x="1365125" y="36611"/>
                </a:moveTo>
                <a:lnTo>
                  <a:pt x="1356394" y="36611"/>
                </a:lnTo>
                <a:lnTo>
                  <a:pt x="1352673" y="35073"/>
                </a:lnTo>
                <a:lnTo>
                  <a:pt x="1346323" y="28922"/>
                </a:lnTo>
                <a:lnTo>
                  <a:pt x="1344736" y="25151"/>
                </a:lnTo>
                <a:lnTo>
                  <a:pt x="1344736" y="16222"/>
                </a:lnTo>
                <a:lnTo>
                  <a:pt x="1346323" y="12402"/>
                </a:lnTo>
                <a:lnTo>
                  <a:pt x="1352673" y="6052"/>
                </a:lnTo>
                <a:lnTo>
                  <a:pt x="1356394" y="4464"/>
                </a:lnTo>
                <a:lnTo>
                  <a:pt x="1365125" y="4464"/>
                </a:lnTo>
                <a:lnTo>
                  <a:pt x="1368945" y="6052"/>
                </a:lnTo>
                <a:lnTo>
                  <a:pt x="1375295" y="12402"/>
                </a:lnTo>
                <a:lnTo>
                  <a:pt x="1376883" y="16222"/>
                </a:lnTo>
                <a:lnTo>
                  <a:pt x="1376883" y="25151"/>
                </a:lnTo>
                <a:lnTo>
                  <a:pt x="1375295" y="28922"/>
                </a:lnTo>
                <a:lnTo>
                  <a:pt x="1368945" y="35073"/>
                </a:lnTo>
                <a:lnTo>
                  <a:pt x="1365125" y="36611"/>
                </a:lnTo>
                <a:close/>
              </a:path>
              <a:path w="1644650" h="274319">
                <a:moveTo>
                  <a:pt x="1372715" y="211782"/>
                </a:moveTo>
                <a:lnTo>
                  <a:pt x="1348903" y="211782"/>
                </a:lnTo>
                <a:lnTo>
                  <a:pt x="1348903" y="58489"/>
                </a:lnTo>
                <a:lnTo>
                  <a:pt x="1372715" y="58489"/>
                </a:lnTo>
                <a:lnTo>
                  <a:pt x="1372715" y="211782"/>
                </a:lnTo>
                <a:close/>
              </a:path>
              <a:path w="1644650" h="274319">
                <a:moveTo>
                  <a:pt x="1448904" y="58489"/>
                </a:moveTo>
                <a:lnTo>
                  <a:pt x="1425092" y="58489"/>
                </a:lnTo>
                <a:lnTo>
                  <a:pt x="1425092" y="16519"/>
                </a:lnTo>
                <a:lnTo>
                  <a:pt x="1448904" y="16519"/>
                </a:lnTo>
                <a:lnTo>
                  <a:pt x="1448904" y="58489"/>
                </a:lnTo>
                <a:close/>
              </a:path>
              <a:path w="1644650" h="274319">
                <a:moveTo>
                  <a:pt x="1480009" y="79474"/>
                </a:moveTo>
                <a:lnTo>
                  <a:pt x="1399642" y="79474"/>
                </a:lnTo>
                <a:lnTo>
                  <a:pt x="1399642" y="58489"/>
                </a:lnTo>
                <a:lnTo>
                  <a:pt x="1480009" y="58489"/>
                </a:lnTo>
                <a:lnTo>
                  <a:pt x="1480009" y="79474"/>
                </a:lnTo>
                <a:close/>
              </a:path>
              <a:path w="1644650" h="274319">
                <a:moveTo>
                  <a:pt x="1459024" y="215651"/>
                </a:moveTo>
                <a:lnTo>
                  <a:pt x="1425165" y="180330"/>
                </a:lnTo>
                <a:lnTo>
                  <a:pt x="1425092" y="79474"/>
                </a:lnTo>
                <a:lnTo>
                  <a:pt x="1448904" y="79474"/>
                </a:lnTo>
                <a:lnTo>
                  <a:pt x="1448904" y="180330"/>
                </a:lnTo>
                <a:lnTo>
                  <a:pt x="1450144" y="185092"/>
                </a:lnTo>
                <a:lnTo>
                  <a:pt x="1452625" y="188862"/>
                </a:lnTo>
                <a:lnTo>
                  <a:pt x="1455204" y="192533"/>
                </a:lnTo>
                <a:lnTo>
                  <a:pt x="1459124" y="194369"/>
                </a:lnTo>
                <a:lnTo>
                  <a:pt x="1483132" y="194369"/>
                </a:lnTo>
                <a:lnTo>
                  <a:pt x="1487599" y="205680"/>
                </a:lnTo>
                <a:lnTo>
                  <a:pt x="1482130" y="210042"/>
                </a:lnTo>
                <a:lnTo>
                  <a:pt x="1475544" y="213159"/>
                </a:lnTo>
                <a:lnTo>
                  <a:pt x="1467843" y="215028"/>
                </a:lnTo>
                <a:lnTo>
                  <a:pt x="1459024" y="215651"/>
                </a:lnTo>
                <a:close/>
              </a:path>
              <a:path w="1644650" h="274319">
                <a:moveTo>
                  <a:pt x="1483132" y="194369"/>
                </a:moveTo>
                <a:lnTo>
                  <a:pt x="1471030" y="194369"/>
                </a:lnTo>
                <a:lnTo>
                  <a:pt x="1476437" y="192236"/>
                </a:lnTo>
                <a:lnTo>
                  <a:pt x="1480605" y="187969"/>
                </a:lnTo>
                <a:lnTo>
                  <a:pt x="1483132" y="194369"/>
                </a:lnTo>
                <a:close/>
              </a:path>
              <a:path w="1644650" h="274319">
                <a:moveTo>
                  <a:pt x="1562093" y="252710"/>
                </a:moveTo>
                <a:lnTo>
                  <a:pt x="1527203" y="252710"/>
                </a:lnTo>
                <a:lnTo>
                  <a:pt x="1531668" y="251569"/>
                </a:lnTo>
                <a:lnTo>
                  <a:pt x="1535239" y="249287"/>
                </a:lnTo>
                <a:lnTo>
                  <a:pt x="1538811" y="247104"/>
                </a:lnTo>
                <a:lnTo>
                  <a:pt x="1541986" y="242837"/>
                </a:lnTo>
                <a:lnTo>
                  <a:pt x="1554885" y="213419"/>
                </a:lnTo>
                <a:lnTo>
                  <a:pt x="1490740" y="58489"/>
                </a:lnTo>
                <a:lnTo>
                  <a:pt x="1516487" y="58489"/>
                </a:lnTo>
                <a:lnTo>
                  <a:pt x="1567684" y="184100"/>
                </a:lnTo>
                <a:lnTo>
                  <a:pt x="1592167" y="184100"/>
                </a:lnTo>
                <a:lnTo>
                  <a:pt x="1567684" y="242887"/>
                </a:lnTo>
                <a:lnTo>
                  <a:pt x="1562093" y="252710"/>
                </a:lnTo>
                <a:close/>
              </a:path>
              <a:path w="1644650" h="274319">
                <a:moveTo>
                  <a:pt x="1592167" y="184100"/>
                </a:moveTo>
                <a:lnTo>
                  <a:pt x="1567684" y="184100"/>
                </a:lnTo>
                <a:lnTo>
                  <a:pt x="1618434" y="58489"/>
                </a:lnTo>
                <a:lnTo>
                  <a:pt x="1644479" y="58489"/>
                </a:lnTo>
                <a:lnTo>
                  <a:pt x="1592167" y="184100"/>
                </a:lnTo>
                <a:close/>
              </a:path>
              <a:path w="1644650" h="274319">
                <a:moveTo>
                  <a:pt x="1522589" y="273992"/>
                </a:moveTo>
                <a:lnTo>
                  <a:pt x="1516438" y="273992"/>
                </a:lnTo>
                <a:lnTo>
                  <a:pt x="1510584" y="273248"/>
                </a:lnTo>
                <a:lnTo>
                  <a:pt x="1505027" y="271760"/>
                </a:lnTo>
                <a:lnTo>
                  <a:pt x="1508897" y="250180"/>
                </a:lnTo>
                <a:lnTo>
                  <a:pt x="1512270" y="251866"/>
                </a:lnTo>
                <a:lnTo>
                  <a:pt x="1516586" y="252710"/>
                </a:lnTo>
                <a:lnTo>
                  <a:pt x="1562093" y="252710"/>
                </a:lnTo>
                <a:lnTo>
                  <a:pt x="1560066" y="256272"/>
                </a:lnTo>
                <a:lnTo>
                  <a:pt x="1550011" y="265918"/>
                </a:lnTo>
                <a:lnTo>
                  <a:pt x="1537518" y="271825"/>
                </a:lnTo>
                <a:lnTo>
                  <a:pt x="1522589" y="273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12790" y="2460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89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9928" y="2336167"/>
            <a:ext cx="1573530" cy="215900"/>
          </a:xfrm>
          <a:custGeom>
            <a:avLst/>
            <a:gdLst/>
            <a:ahLst/>
            <a:cxnLst/>
            <a:rect l="l" t="t" r="r" b="b"/>
            <a:pathLst>
              <a:path w="1573529" h="215900">
                <a:moveTo>
                  <a:pt x="30212" y="211782"/>
                </a:moveTo>
                <a:lnTo>
                  <a:pt x="0" y="211782"/>
                </a:lnTo>
                <a:lnTo>
                  <a:pt x="85129" y="0"/>
                </a:lnTo>
                <a:lnTo>
                  <a:pt x="117871" y="0"/>
                </a:lnTo>
                <a:lnTo>
                  <a:pt x="128898" y="27384"/>
                </a:lnTo>
                <a:lnTo>
                  <a:pt x="101649" y="27384"/>
                </a:lnTo>
                <a:lnTo>
                  <a:pt x="56554" y="141237"/>
                </a:lnTo>
                <a:lnTo>
                  <a:pt x="174744" y="141237"/>
                </a:lnTo>
                <a:lnTo>
                  <a:pt x="184212" y="164752"/>
                </a:lnTo>
                <a:lnTo>
                  <a:pt x="48964" y="164752"/>
                </a:lnTo>
                <a:lnTo>
                  <a:pt x="30212" y="211782"/>
                </a:lnTo>
                <a:close/>
              </a:path>
              <a:path w="1573529" h="215900">
                <a:moveTo>
                  <a:pt x="174744" y="141237"/>
                </a:moveTo>
                <a:lnTo>
                  <a:pt x="146446" y="141237"/>
                </a:lnTo>
                <a:lnTo>
                  <a:pt x="101649" y="27384"/>
                </a:lnTo>
                <a:lnTo>
                  <a:pt x="128898" y="27384"/>
                </a:lnTo>
                <a:lnTo>
                  <a:pt x="174744" y="141237"/>
                </a:lnTo>
                <a:close/>
              </a:path>
              <a:path w="1573529" h="215900">
                <a:moveTo>
                  <a:pt x="203150" y="211782"/>
                </a:moveTo>
                <a:lnTo>
                  <a:pt x="173087" y="211782"/>
                </a:lnTo>
                <a:lnTo>
                  <a:pt x="154334" y="164752"/>
                </a:lnTo>
                <a:lnTo>
                  <a:pt x="184212" y="164752"/>
                </a:lnTo>
                <a:lnTo>
                  <a:pt x="203150" y="211782"/>
                </a:lnTo>
                <a:close/>
              </a:path>
              <a:path w="1573529" h="215900">
                <a:moveTo>
                  <a:pt x="274872" y="215652"/>
                </a:moveTo>
                <a:lnTo>
                  <a:pt x="253515" y="212591"/>
                </a:lnTo>
                <a:lnTo>
                  <a:pt x="238260" y="203410"/>
                </a:lnTo>
                <a:lnTo>
                  <a:pt x="229107" y="188109"/>
                </a:lnTo>
                <a:lnTo>
                  <a:pt x="226056" y="166687"/>
                </a:lnTo>
                <a:lnTo>
                  <a:pt x="226056" y="58489"/>
                </a:lnTo>
                <a:lnTo>
                  <a:pt x="249869" y="58489"/>
                </a:lnTo>
                <a:lnTo>
                  <a:pt x="249869" y="159394"/>
                </a:lnTo>
                <a:lnTo>
                  <a:pt x="250380" y="167868"/>
                </a:lnTo>
                <a:lnTo>
                  <a:pt x="284099" y="194369"/>
                </a:lnTo>
                <a:lnTo>
                  <a:pt x="325474" y="194369"/>
                </a:lnTo>
                <a:lnTo>
                  <a:pt x="324757" y="195113"/>
                </a:lnTo>
                <a:lnTo>
                  <a:pt x="291392" y="213754"/>
                </a:lnTo>
                <a:lnTo>
                  <a:pt x="283318" y="215177"/>
                </a:lnTo>
                <a:lnTo>
                  <a:pt x="274872" y="215652"/>
                </a:lnTo>
                <a:close/>
              </a:path>
              <a:path w="1573529" h="215900">
                <a:moveTo>
                  <a:pt x="325474" y="194369"/>
                </a:moveTo>
                <a:lnTo>
                  <a:pt x="284099" y="194369"/>
                </a:lnTo>
                <a:lnTo>
                  <a:pt x="290992" y="193932"/>
                </a:lnTo>
                <a:lnTo>
                  <a:pt x="297680" y="192620"/>
                </a:lnTo>
                <a:lnTo>
                  <a:pt x="329492" y="171152"/>
                </a:lnTo>
                <a:lnTo>
                  <a:pt x="329492" y="58489"/>
                </a:lnTo>
                <a:lnTo>
                  <a:pt x="353304" y="58489"/>
                </a:lnTo>
                <a:lnTo>
                  <a:pt x="353304" y="190202"/>
                </a:lnTo>
                <a:lnTo>
                  <a:pt x="329492" y="190202"/>
                </a:lnTo>
                <a:lnTo>
                  <a:pt x="325474" y="194369"/>
                </a:lnTo>
                <a:close/>
              </a:path>
              <a:path w="1573529" h="215900">
                <a:moveTo>
                  <a:pt x="353304" y="211782"/>
                </a:moveTo>
                <a:lnTo>
                  <a:pt x="329492" y="211782"/>
                </a:lnTo>
                <a:lnTo>
                  <a:pt x="329492" y="190202"/>
                </a:lnTo>
                <a:lnTo>
                  <a:pt x="353304" y="190202"/>
                </a:lnTo>
                <a:lnTo>
                  <a:pt x="353304" y="211782"/>
                </a:lnTo>
                <a:close/>
              </a:path>
              <a:path w="1573529" h="215900">
                <a:moveTo>
                  <a:pt x="429546" y="58489"/>
                </a:moveTo>
                <a:lnTo>
                  <a:pt x="405733" y="58489"/>
                </a:lnTo>
                <a:lnTo>
                  <a:pt x="405733" y="16519"/>
                </a:lnTo>
                <a:lnTo>
                  <a:pt x="429546" y="16519"/>
                </a:lnTo>
                <a:lnTo>
                  <a:pt x="429546" y="58489"/>
                </a:lnTo>
                <a:close/>
              </a:path>
              <a:path w="1573529" h="215900">
                <a:moveTo>
                  <a:pt x="460651" y="79474"/>
                </a:moveTo>
                <a:lnTo>
                  <a:pt x="380284" y="79474"/>
                </a:lnTo>
                <a:lnTo>
                  <a:pt x="380284" y="58489"/>
                </a:lnTo>
                <a:lnTo>
                  <a:pt x="460651" y="58489"/>
                </a:lnTo>
                <a:lnTo>
                  <a:pt x="460651" y="79474"/>
                </a:lnTo>
                <a:close/>
              </a:path>
              <a:path w="1573529" h="215900">
                <a:moveTo>
                  <a:pt x="439666" y="215652"/>
                </a:moveTo>
                <a:lnTo>
                  <a:pt x="405807" y="180330"/>
                </a:lnTo>
                <a:lnTo>
                  <a:pt x="405733" y="79474"/>
                </a:lnTo>
                <a:lnTo>
                  <a:pt x="429546" y="79474"/>
                </a:lnTo>
                <a:lnTo>
                  <a:pt x="429546" y="180330"/>
                </a:lnTo>
                <a:lnTo>
                  <a:pt x="430786" y="185092"/>
                </a:lnTo>
                <a:lnTo>
                  <a:pt x="433267" y="188862"/>
                </a:lnTo>
                <a:lnTo>
                  <a:pt x="435846" y="192534"/>
                </a:lnTo>
                <a:lnTo>
                  <a:pt x="439766" y="194369"/>
                </a:lnTo>
                <a:lnTo>
                  <a:pt x="463774" y="194369"/>
                </a:lnTo>
                <a:lnTo>
                  <a:pt x="468241" y="205680"/>
                </a:lnTo>
                <a:lnTo>
                  <a:pt x="462772" y="210043"/>
                </a:lnTo>
                <a:lnTo>
                  <a:pt x="456186" y="213159"/>
                </a:lnTo>
                <a:lnTo>
                  <a:pt x="448484" y="215028"/>
                </a:lnTo>
                <a:lnTo>
                  <a:pt x="439666" y="215652"/>
                </a:lnTo>
                <a:close/>
              </a:path>
              <a:path w="1573529" h="215900">
                <a:moveTo>
                  <a:pt x="463774" y="194369"/>
                </a:moveTo>
                <a:lnTo>
                  <a:pt x="451672" y="194369"/>
                </a:lnTo>
                <a:lnTo>
                  <a:pt x="457079" y="192236"/>
                </a:lnTo>
                <a:lnTo>
                  <a:pt x="461246" y="187969"/>
                </a:lnTo>
                <a:lnTo>
                  <a:pt x="463774" y="194369"/>
                </a:lnTo>
                <a:close/>
              </a:path>
              <a:path w="1573529" h="215900">
                <a:moveTo>
                  <a:pt x="561274" y="215652"/>
                </a:moveTo>
                <a:lnTo>
                  <a:pt x="518049" y="202927"/>
                </a:lnTo>
                <a:lnTo>
                  <a:pt x="490692" y="167134"/>
                </a:lnTo>
                <a:lnTo>
                  <a:pt x="485371" y="134987"/>
                </a:lnTo>
                <a:lnTo>
                  <a:pt x="486702" y="118030"/>
                </a:lnTo>
                <a:lnTo>
                  <a:pt x="506654" y="77093"/>
                </a:lnTo>
                <a:lnTo>
                  <a:pt x="545359" y="56024"/>
                </a:lnTo>
                <a:lnTo>
                  <a:pt x="561274" y="54619"/>
                </a:lnTo>
                <a:lnTo>
                  <a:pt x="577189" y="56024"/>
                </a:lnTo>
                <a:lnTo>
                  <a:pt x="591598" y="60238"/>
                </a:lnTo>
                <a:lnTo>
                  <a:pt x="604499" y="67261"/>
                </a:lnTo>
                <a:lnTo>
                  <a:pt x="614514" y="75902"/>
                </a:lnTo>
                <a:lnTo>
                  <a:pt x="561274" y="75902"/>
                </a:lnTo>
                <a:lnTo>
                  <a:pt x="550641" y="76944"/>
                </a:lnTo>
                <a:lnTo>
                  <a:pt x="518346" y="101277"/>
                </a:lnTo>
                <a:lnTo>
                  <a:pt x="510226" y="134987"/>
                </a:lnTo>
                <a:lnTo>
                  <a:pt x="511119" y="147544"/>
                </a:lnTo>
                <a:lnTo>
                  <a:pt x="532169" y="185077"/>
                </a:lnTo>
                <a:lnTo>
                  <a:pt x="561274" y="194369"/>
                </a:lnTo>
                <a:lnTo>
                  <a:pt x="614352" y="194369"/>
                </a:lnTo>
                <a:lnTo>
                  <a:pt x="604499" y="202927"/>
                </a:lnTo>
                <a:lnTo>
                  <a:pt x="591598" y="209996"/>
                </a:lnTo>
                <a:lnTo>
                  <a:pt x="577189" y="214238"/>
                </a:lnTo>
                <a:lnTo>
                  <a:pt x="561274" y="215652"/>
                </a:lnTo>
                <a:close/>
              </a:path>
              <a:path w="1573529" h="215900">
                <a:moveTo>
                  <a:pt x="614352" y="194369"/>
                </a:moveTo>
                <a:lnTo>
                  <a:pt x="561274" y="194369"/>
                </a:lnTo>
                <a:lnTo>
                  <a:pt x="571869" y="193327"/>
                </a:lnTo>
                <a:lnTo>
                  <a:pt x="581477" y="190202"/>
                </a:lnTo>
                <a:lnTo>
                  <a:pt x="608452" y="158687"/>
                </a:lnTo>
                <a:lnTo>
                  <a:pt x="612024" y="134987"/>
                </a:lnTo>
                <a:lnTo>
                  <a:pt x="611131" y="122680"/>
                </a:lnTo>
                <a:lnTo>
                  <a:pt x="590100" y="85278"/>
                </a:lnTo>
                <a:lnTo>
                  <a:pt x="561274" y="75902"/>
                </a:lnTo>
                <a:lnTo>
                  <a:pt x="614514" y="75902"/>
                </a:lnTo>
                <a:lnTo>
                  <a:pt x="635846" y="118030"/>
                </a:lnTo>
                <a:lnTo>
                  <a:pt x="637176" y="134987"/>
                </a:lnTo>
                <a:lnTo>
                  <a:pt x="635846" y="151841"/>
                </a:lnTo>
                <a:lnTo>
                  <a:pt x="631856" y="167134"/>
                </a:lnTo>
                <a:lnTo>
                  <a:pt x="625205" y="180863"/>
                </a:lnTo>
                <a:lnTo>
                  <a:pt x="615894" y="193030"/>
                </a:lnTo>
                <a:lnTo>
                  <a:pt x="614352" y="194369"/>
                </a:lnTo>
                <a:close/>
              </a:path>
              <a:path w="1573529" h="215900">
                <a:moveTo>
                  <a:pt x="720980" y="80664"/>
                </a:moveTo>
                <a:lnTo>
                  <a:pt x="699695" y="80664"/>
                </a:lnTo>
                <a:lnTo>
                  <a:pt x="702969" y="76107"/>
                </a:lnTo>
                <a:lnTo>
                  <a:pt x="742064" y="55150"/>
                </a:lnTo>
                <a:lnTo>
                  <a:pt x="749255" y="54619"/>
                </a:lnTo>
                <a:lnTo>
                  <a:pt x="757670" y="55150"/>
                </a:lnTo>
                <a:lnTo>
                  <a:pt x="788409" y="75902"/>
                </a:lnTo>
                <a:lnTo>
                  <a:pt x="732189" y="75902"/>
                </a:lnTo>
                <a:lnTo>
                  <a:pt x="724549" y="78333"/>
                </a:lnTo>
                <a:lnTo>
                  <a:pt x="720980" y="80664"/>
                </a:lnTo>
                <a:close/>
              </a:path>
              <a:path w="1573529" h="215900">
                <a:moveTo>
                  <a:pt x="809146" y="83194"/>
                </a:moveTo>
                <a:lnTo>
                  <a:pt x="790480" y="83194"/>
                </a:lnTo>
                <a:lnTo>
                  <a:pt x="794843" y="77288"/>
                </a:lnTo>
                <a:lnTo>
                  <a:pt x="827575" y="56666"/>
                </a:lnTo>
                <a:lnTo>
                  <a:pt x="841975" y="54619"/>
                </a:lnTo>
                <a:lnTo>
                  <a:pt x="860662" y="57522"/>
                </a:lnTo>
                <a:lnTo>
                  <a:pt x="874010" y="66228"/>
                </a:lnTo>
                <a:lnTo>
                  <a:pt x="879349" y="75902"/>
                </a:lnTo>
                <a:lnTo>
                  <a:pt x="824710" y="75902"/>
                </a:lnTo>
                <a:lnTo>
                  <a:pt x="816922" y="78283"/>
                </a:lnTo>
                <a:lnTo>
                  <a:pt x="809146" y="83194"/>
                </a:lnTo>
                <a:close/>
              </a:path>
              <a:path w="1573529" h="215900">
                <a:moveTo>
                  <a:pt x="699695" y="211782"/>
                </a:moveTo>
                <a:lnTo>
                  <a:pt x="675882" y="211782"/>
                </a:lnTo>
                <a:lnTo>
                  <a:pt x="675882" y="58489"/>
                </a:lnTo>
                <a:lnTo>
                  <a:pt x="699695" y="58489"/>
                </a:lnTo>
                <a:lnTo>
                  <a:pt x="699695" y="80664"/>
                </a:lnTo>
                <a:lnTo>
                  <a:pt x="720980" y="80664"/>
                </a:lnTo>
                <a:lnTo>
                  <a:pt x="709766" y="88056"/>
                </a:lnTo>
                <a:lnTo>
                  <a:pt x="703961" y="93563"/>
                </a:lnTo>
                <a:lnTo>
                  <a:pt x="699695" y="99714"/>
                </a:lnTo>
                <a:lnTo>
                  <a:pt x="699695" y="211782"/>
                </a:lnTo>
                <a:close/>
              </a:path>
              <a:path w="1573529" h="215900">
                <a:moveTo>
                  <a:pt x="792117" y="211782"/>
                </a:moveTo>
                <a:lnTo>
                  <a:pt x="768305" y="211782"/>
                </a:lnTo>
                <a:lnTo>
                  <a:pt x="768305" y="107602"/>
                </a:lnTo>
                <a:lnTo>
                  <a:pt x="766537" y="93733"/>
                </a:lnTo>
                <a:lnTo>
                  <a:pt x="761235" y="83827"/>
                </a:lnTo>
                <a:lnTo>
                  <a:pt x="752399" y="77883"/>
                </a:lnTo>
                <a:lnTo>
                  <a:pt x="740027" y="75902"/>
                </a:lnTo>
                <a:lnTo>
                  <a:pt x="788409" y="75902"/>
                </a:lnTo>
                <a:lnTo>
                  <a:pt x="790480" y="83194"/>
                </a:lnTo>
                <a:lnTo>
                  <a:pt x="809146" y="83194"/>
                </a:lnTo>
                <a:lnTo>
                  <a:pt x="801841" y="87808"/>
                </a:lnTo>
                <a:lnTo>
                  <a:pt x="796086" y="93265"/>
                </a:lnTo>
                <a:lnTo>
                  <a:pt x="792117" y="99417"/>
                </a:lnTo>
                <a:lnTo>
                  <a:pt x="792117" y="211782"/>
                </a:lnTo>
                <a:close/>
              </a:path>
              <a:path w="1573529" h="215900">
                <a:moveTo>
                  <a:pt x="884688" y="211782"/>
                </a:moveTo>
                <a:lnTo>
                  <a:pt x="861025" y="211782"/>
                </a:lnTo>
                <a:lnTo>
                  <a:pt x="861025" y="107602"/>
                </a:lnTo>
                <a:lnTo>
                  <a:pt x="859257" y="93733"/>
                </a:lnTo>
                <a:lnTo>
                  <a:pt x="853955" y="83827"/>
                </a:lnTo>
                <a:lnTo>
                  <a:pt x="845119" y="77883"/>
                </a:lnTo>
                <a:lnTo>
                  <a:pt x="832747" y="75902"/>
                </a:lnTo>
                <a:lnTo>
                  <a:pt x="879349" y="75902"/>
                </a:lnTo>
                <a:lnTo>
                  <a:pt x="882019" y="80739"/>
                </a:lnTo>
                <a:lnTo>
                  <a:pt x="884688" y="101054"/>
                </a:lnTo>
                <a:lnTo>
                  <a:pt x="884688" y="211782"/>
                </a:lnTo>
                <a:close/>
              </a:path>
              <a:path w="1573529" h="215900">
                <a:moveTo>
                  <a:pt x="942502" y="96589"/>
                </a:moveTo>
                <a:lnTo>
                  <a:pt x="958985" y="60982"/>
                </a:lnTo>
                <a:lnTo>
                  <a:pt x="992657" y="54619"/>
                </a:lnTo>
                <a:lnTo>
                  <a:pt x="1005996" y="55475"/>
                </a:lnTo>
                <a:lnTo>
                  <a:pt x="1017735" y="58043"/>
                </a:lnTo>
                <a:lnTo>
                  <a:pt x="1027874" y="62321"/>
                </a:lnTo>
                <a:lnTo>
                  <a:pt x="1036413" y="68312"/>
                </a:lnTo>
                <a:lnTo>
                  <a:pt x="1042776" y="75307"/>
                </a:lnTo>
                <a:lnTo>
                  <a:pt x="989532" y="75307"/>
                </a:lnTo>
                <a:lnTo>
                  <a:pt x="976491" y="76637"/>
                </a:lnTo>
                <a:lnTo>
                  <a:pt x="964305" y="80627"/>
                </a:lnTo>
                <a:lnTo>
                  <a:pt x="952976" y="87278"/>
                </a:lnTo>
                <a:lnTo>
                  <a:pt x="942502" y="96589"/>
                </a:lnTo>
                <a:close/>
              </a:path>
              <a:path w="1573529" h="215900">
                <a:moveTo>
                  <a:pt x="1052040" y="135284"/>
                </a:moveTo>
                <a:lnTo>
                  <a:pt x="1028227" y="135284"/>
                </a:lnTo>
                <a:lnTo>
                  <a:pt x="1028115" y="106412"/>
                </a:lnTo>
                <a:lnTo>
                  <a:pt x="1027539" y="100310"/>
                </a:lnTo>
                <a:lnTo>
                  <a:pt x="997569" y="75837"/>
                </a:lnTo>
                <a:lnTo>
                  <a:pt x="989532" y="75307"/>
                </a:lnTo>
                <a:lnTo>
                  <a:pt x="1042776" y="75307"/>
                </a:lnTo>
                <a:lnTo>
                  <a:pt x="1043255" y="75837"/>
                </a:lnTo>
                <a:lnTo>
                  <a:pt x="1048133" y="84683"/>
                </a:lnTo>
                <a:lnTo>
                  <a:pt x="1051063" y="94877"/>
                </a:lnTo>
                <a:lnTo>
                  <a:pt x="1052040" y="106412"/>
                </a:lnTo>
                <a:lnTo>
                  <a:pt x="1052040" y="135284"/>
                </a:lnTo>
                <a:close/>
              </a:path>
              <a:path w="1573529" h="215900">
                <a:moveTo>
                  <a:pt x="977477" y="215652"/>
                </a:moveTo>
                <a:lnTo>
                  <a:pt x="938930" y="201066"/>
                </a:lnTo>
                <a:lnTo>
                  <a:pt x="923750" y="164752"/>
                </a:lnTo>
                <a:lnTo>
                  <a:pt x="924689" y="154167"/>
                </a:lnTo>
                <a:lnTo>
                  <a:pt x="946893" y="122253"/>
                </a:lnTo>
                <a:lnTo>
                  <a:pt x="977477" y="114300"/>
                </a:lnTo>
                <a:lnTo>
                  <a:pt x="993039" y="115611"/>
                </a:lnTo>
                <a:lnTo>
                  <a:pt x="1006684" y="119546"/>
                </a:lnTo>
                <a:lnTo>
                  <a:pt x="1018414" y="126103"/>
                </a:lnTo>
                <a:lnTo>
                  <a:pt x="1024091" y="131415"/>
                </a:lnTo>
                <a:lnTo>
                  <a:pt x="985960" y="131415"/>
                </a:lnTo>
                <a:lnTo>
                  <a:pt x="977951" y="132001"/>
                </a:lnTo>
                <a:lnTo>
                  <a:pt x="948958" y="157953"/>
                </a:lnTo>
                <a:lnTo>
                  <a:pt x="948306" y="165050"/>
                </a:lnTo>
                <a:lnTo>
                  <a:pt x="948958" y="172082"/>
                </a:lnTo>
                <a:lnTo>
                  <a:pt x="977951" y="197811"/>
                </a:lnTo>
                <a:lnTo>
                  <a:pt x="985960" y="198387"/>
                </a:lnTo>
                <a:lnTo>
                  <a:pt x="1023727" y="198387"/>
                </a:lnTo>
                <a:lnTo>
                  <a:pt x="1017800" y="203680"/>
                </a:lnTo>
                <a:lnTo>
                  <a:pt x="1005866" y="210331"/>
                </a:lnTo>
                <a:lnTo>
                  <a:pt x="992425" y="214321"/>
                </a:lnTo>
                <a:lnTo>
                  <a:pt x="977477" y="215652"/>
                </a:lnTo>
                <a:close/>
              </a:path>
              <a:path w="1573529" h="215900">
                <a:moveTo>
                  <a:pt x="1023727" y="198387"/>
                </a:moveTo>
                <a:lnTo>
                  <a:pt x="985960" y="198387"/>
                </a:lnTo>
                <a:lnTo>
                  <a:pt x="999206" y="197197"/>
                </a:lnTo>
                <a:lnTo>
                  <a:pt x="1010666" y="193625"/>
                </a:lnTo>
                <a:lnTo>
                  <a:pt x="1020339" y="187672"/>
                </a:lnTo>
                <a:lnTo>
                  <a:pt x="1028227" y="179337"/>
                </a:lnTo>
                <a:lnTo>
                  <a:pt x="1028227" y="150465"/>
                </a:lnTo>
                <a:lnTo>
                  <a:pt x="1020339" y="142130"/>
                </a:lnTo>
                <a:lnTo>
                  <a:pt x="1010665" y="136177"/>
                </a:lnTo>
                <a:lnTo>
                  <a:pt x="999206" y="132605"/>
                </a:lnTo>
                <a:lnTo>
                  <a:pt x="985960" y="131415"/>
                </a:lnTo>
                <a:lnTo>
                  <a:pt x="1024091" y="131415"/>
                </a:lnTo>
                <a:lnTo>
                  <a:pt x="1028227" y="135284"/>
                </a:lnTo>
                <a:lnTo>
                  <a:pt x="1052040" y="135284"/>
                </a:lnTo>
                <a:lnTo>
                  <a:pt x="1052040" y="194369"/>
                </a:lnTo>
                <a:lnTo>
                  <a:pt x="1028227" y="194369"/>
                </a:lnTo>
                <a:lnTo>
                  <a:pt x="1023727" y="198387"/>
                </a:lnTo>
                <a:close/>
              </a:path>
              <a:path w="1573529" h="215900">
                <a:moveTo>
                  <a:pt x="1052040" y="211782"/>
                </a:moveTo>
                <a:lnTo>
                  <a:pt x="1028227" y="211782"/>
                </a:lnTo>
                <a:lnTo>
                  <a:pt x="1028227" y="194369"/>
                </a:lnTo>
                <a:lnTo>
                  <a:pt x="1052040" y="194369"/>
                </a:lnTo>
                <a:lnTo>
                  <a:pt x="1052040" y="211782"/>
                </a:lnTo>
                <a:close/>
              </a:path>
              <a:path w="1573529" h="215900">
                <a:moveTo>
                  <a:pt x="1128253" y="58489"/>
                </a:moveTo>
                <a:lnTo>
                  <a:pt x="1104440" y="58489"/>
                </a:lnTo>
                <a:lnTo>
                  <a:pt x="1104440" y="16519"/>
                </a:lnTo>
                <a:lnTo>
                  <a:pt x="1128253" y="16519"/>
                </a:lnTo>
                <a:lnTo>
                  <a:pt x="1128253" y="58489"/>
                </a:lnTo>
                <a:close/>
              </a:path>
              <a:path w="1573529" h="215900">
                <a:moveTo>
                  <a:pt x="1159358" y="79474"/>
                </a:moveTo>
                <a:lnTo>
                  <a:pt x="1078991" y="79474"/>
                </a:lnTo>
                <a:lnTo>
                  <a:pt x="1078991" y="58489"/>
                </a:lnTo>
                <a:lnTo>
                  <a:pt x="1159358" y="58489"/>
                </a:lnTo>
                <a:lnTo>
                  <a:pt x="1159358" y="79474"/>
                </a:lnTo>
                <a:close/>
              </a:path>
              <a:path w="1573529" h="215900">
                <a:moveTo>
                  <a:pt x="1138373" y="215652"/>
                </a:moveTo>
                <a:lnTo>
                  <a:pt x="1104514" y="180330"/>
                </a:lnTo>
                <a:lnTo>
                  <a:pt x="1104440" y="79474"/>
                </a:lnTo>
                <a:lnTo>
                  <a:pt x="1128253" y="79474"/>
                </a:lnTo>
                <a:lnTo>
                  <a:pt x="1128253" y="180330"/>
                </a:lnTo>
                <a:lnTo>
                  <a:pt x="1129493" y="185092"/>
                </a:lnTo>
                <a:lnTo>
                  <a:pt x="1131974" y="188862"/>
                </a:lnTo>
                <a:lnTo>
                  <a:pt x="1134553" y="192534"/>
                </a:lnTo>
                <a:lnTo>
                  <a:pt x="1138472" y="194369"/>
                </a:lnTo>
                <a:lnTo>
                  <a:pt x="1162481" y="194369"/>
                </a:lnTo>
                <a:lnTo>
                  <a:pt x="1166948" y="205680"/>
                </a:lnTo>
                <a:lnTo>
                  <a:pt x="1161479" y="210043"/>
                </a:lnTo>
                <a:lnTo>
                  <a:pt x="1154893" y="213159"/>
                </a:lnTo>
                <a:lnTo>
                  <a:pt x="1147191" y="215028"/>
                </a:lnTo>
                <a:lnTo>
                  <a:pt x="1138373" y="215652"/>
                </a:lnTo>
                <a:close/>
              </a:path>
              <a:path w="1573529" h="215900">
                <a:moveTo>
                  <a:pt x="1162481" y="194369"/>
                </a:moveTo>
                <a:lnTo>
                  <a:pt x="1150379" y="194369"/>
                </a:lnTo>
                <a:lnTo>
                  <a:pt x="1155786" y="192236"/>
                </a:lnTo>
                <a:lnTo>
                  <a:pt x="1159953" y="187969"/>
                </a:lnTo>
                <a:lnTo>
                  <a:pt x="1162481" y="194369"/>
                </a:lnTo>
                <a:close/>
              </a:path>
              <a:path w="1573529" h="215900">
                <a:moveTo>
                  <a:pt x="1209230" y="36611"/>
                </a:moveTo>
                <a:lnTo>
                  <a:pt x="1200499" y="36611"/>
                </a:lnTo>
                <a:lnTo>
                  <a:pt x="1196778" y="35073"/>
                </a:lnTo>
                <a:lnTo>
                  <a:pt x="1190428" y="28922"/>
                </a:lnTo>
                <a:lnTo>
                  <a:pt x="1188841" y="25152"/>
                </a:lnTo>
                <a:lnTo>
                  <a:pt x="1188841" y="16222"/>
                </a:lnTo>
                <a:lnTo>
                  <a:pt x="1190428" y="12402"/>
                </a:lnTo>
                <a:lnTo>
                  <a:pt x="1196778" y="6052"/>
                </a:lnTo>
                <a:lnTo>
                  <a:pt x="1200499" y="4464"/>
                </a:lnTo>
                <a:lnTo>
                  <a:pt x="1209230" y="4464"/>
                </a:lnTo>
                <a:lnTo>
                  <a:pt x="1213050" y="6052"/>
                </a:lnTo>
                <a:lnTo>
                  <a:pt x="1219400" y="12402"/>
                </a:lnTo>
                <a:lnTo>
                  <a:pt x="1220988" y="16222"/>
                </a:lnTo>
                <a:lnTo>
                  <a:pt x="1220988" y="25152"/>
                </a:lnTo>
                <a:lnTo>
                  <a:pt x="1219400" y="28922"/>
                </a:lnTo>
                <a:lnTo>
                  <a:pt x="1213050" y="35073"/>
                </a:lnTo>
                <a:lnTo>
                  <a:pt x="1209230" y="36611"/>
                </a:lnTo>
                <a:close/>
              </a:path>
              <a:path w="1573529" h="215900">
                <a:moveTo>
                  <a:pt x="1216821" y="211782"/>
                </a:moveTo>
                <a:lnTo>
                  <a:pt x="1193008" y="211782"/>
                </a:lnTo>
                <a:lnTo>
                  <a:pt x="1193008" y="58489"/>
                </a:lnTo>
                <a:lnTo>
                  <a:pt x="1216821" y="58489"/>
                </a:lnTo>
                <a:lnTo>
                  <a:pt x="1216821" y="211782"/>
                </a:lnTo>
                <a:close/>
              </a:path>
              <a:path w="1573529" h="215900">
                <a:moveTo>
                  <a:pt x="1331407" y="215652"/>
                </a:moveTo>
                <a:lnTo>
                  <a:pt x="1288182" y="202927"/>
                </a:lnTo>
                <a:lnTo>
                  <a:pt x="1260825" y="167134"/>
                </a:lnTo>
                <a:lnTo>
                  <a:pt x="1255505" y="134987"/>
                </a:lnTo>
                <a:lnTo>
                  <a:pt x="1256835" y="118030"/>
                </a:lnTo>
                <a:lnTo>
                  <a:pt x="1276787" y="77093"/>
                </a:lnTo>
                <a:lnTo>
                  <a:pt x="1315492" y="56024"/>
                </a:lnTo>
                <a:lnTo>
                  <a:pt x="1331407" y="54619"/>
                </a:lnTo>
                <a:lnTo>
                  <a:pt x="1347322" y="56024"/>
                </a:lnTo>
                <a:lnTo>
                  <a:pt x="1361731" y="60238"/>
                </a:lnTo>
                <a:lnTo>
                  <a:pt x="1374632" y="67261"/>
                </a:lnTo>
                <a:lnTo>
                  <a:pt x="1384647" y="75902"/>
                </a:lnTo>
                <a:lnTo>
                  <a:pt x="1331407" y="75902"/>
                </a:lnTo>
                <a:lnTo>
                  <a:pt x="1320774" y="76944"/>
                </a:lnTo>
                <a:lnTo>
                  <a:pt x="1288479" y="101277"/>
                </a:lnTo>
                <a:lnTo>
                  <a:pt x="1280359" y="134987"/>
                </a:lnTo>
                <a:lnTo>
                  <a:pt x="1281252" y="147544"/>
                </a:lnTo>
                <a:lnTo>
                  <a:pt x="1302302" y="185077"/>
                </a:lnTo>
                <a:lnTo>
                  <a:pt x="1331407" y="194369"/>
                </a:lnTo>
                <a:lnTo>
                  <a:pt x="1384485" y="194369"/>
                </a:lnTo>
                <a:lnTo>
                  <a:pt x="1374632" y="202927"/>
                </a:lnTo>
                <a:lnTo>
                  <a:pt x="1361731" y="209996"/>
                </a:lnTo>
                <a:lnTo>
                  <a:pt x="1347322" y="214238"/>
                </a:lnTo>
                <a:lnTo>
                  <a:pt x="1331407" y="215652"/>
                </a:lnTo>
                <a:close/>
              </a:path>
              <a:path w="1573529" h="215900">
                <a:moveTo>
                  <a:pt x="1384485" y="194369"/>
                </a:moveTo>
                <a:lnTo>
                  <a:pt x="1331407" y="194369"/>
                </a:lnTo>
                <a:lnTo>
                  <a:pt x="1342002" y="193327"/>
                </a:lnTo>
                <a:lnTo>
                  <a:pt x="1351610" y="190202"/>
                </a:lnTo>
                <a:lnTo>
                  <a:pt x="1378585" y="158687"/>
                </a:lnTo>
                <a:lnTo>
                  <a:pt x="1382157" y="134987"/>
                </a:lnTo>
                <a:lnTo>
                  <a:pt x="1381264" y="122680"/>
                </a:lnTo>
                <a:lnTo>
                  <a:pt x="1360233" y="85278"/>
                </a:lnTo>
                <a:lnTo>
                  <a:pt x="1331407" y="75902"/>
                </a:lnTo>
                <a:lnTo>
                  <a:pt x="1384647" y="75902"/>
                </a:lnTo>
                <a:lnTo>
                  <a:pt x="1405979" y="118030"/>
                </a:lnTo>
                <a:lnTo>
                  <a:pt x="1407309" y="134987"/>
                </a:lnTo>
                <a:lnTo>
                  <a:pt x="1405979" y="151841"/>
                </a:lnTo>
                <a:lnTo>
                  <a:pt x="1401989" y="167134"/>
                </a:lnTo>
                <a:lnTo>
                  <a:pt x="1395338" y="180863"/>
                </a:lnTo>
                <a:lnTo>
                  <a:pt x="1386027" y="193030"/>
                </a:lnTo>
                <a:lnTo>
                  <a:pt x="1384485" y="194369"/>
                </a:lnTo>
                <a:close/>
              </a:path>
              <a:path w="1573529" h="215900">
                <a:moveTo>
                  <a:pt x="1493931" y="80664"/>
                </a:moveTo>
                <a:lnTo>
                  <a:pt x="1469828" y="80664"/>
                </a:lnTo>
                <a:lnTo>
                  <a:pt x="1475028" y="75195"/>
                </a:lnTo>
                <a:lnTo>
                  <a:pt x="1508895" y="56443"/>
                </a:lnTo>
                <a:lnTo>
                  <a:pt x="1524448" y="54619"/>
                </a:lnTo>
                <a:lnTo>
                  <a:pt x="1545805" y="57717"/>
                </a:lnTo>
                <a:lnTo>
                  <a:pt x="1561060" y="67009"/>
                </a:lnTo>
                <a:lnTo>
                  <a:pt x="1566315" y="75902"/>
                </a:lnTo>
                <a:lnTo>
                  <a:pt x="1515221" y="75902"/>
                </a:lnTo>
                <a:lnTo>
                  <a:pt x="1508561" y="76348"/>
                </a:lnTo>
                <a:lnTo>
                  <a:pt x="1501975" y="77688"/>
                </a:lnTo>
                <a:lnTo>
                  <a:pt x="1495464" y="79920"/>
                </a:lnTo>
                <a:lnTo>
                  <a:pt x="1493931" y="80664"/>
                </a:lnTo>
                <a:close/>
              </a:path>
              <a:path w="1573529" h="215900">
                <a:moveTo>
                  <a:pt x="1469828" y="211782"/>
                </a:moveTo>
                <a:lnTo>
                  <a:pt x="1446015" y="211782"/>
                </a:lnTo>
                <a:lnTo>
                  <a:pt x="1446015" y="58489"/>
                </a:lnTo>
                <a:lnTo>
                  <a:pt x="1469828" y="58489"/>
                </a:lnTo>
                <a:lnTo>
                  <a:pt x="1469828" y="80664"/>
                </a:lnTo>
                <a:lnTo>
                  <a:pt x="1493931" y="80664"/>
                </a:lnTo>
                <a:lnTo>
                  <a:pt x="1469828" y="99714"/>
                </a:lnTo>
                <a:lnTo>
                  <a:pt x="1469828" y="211782"/>
                </a:lnTo>
                <a:close/>
              </a:path>
              <a:path w="1573529" h="215900">
                <a:moveTo>
                  <a:pt x="1573264" y="211782"/>
                </a:moveTo>
                <a:lnTo>
                  <a:pt x="1549451" y="211782"/>
                </a:lnTo>
                <a:lnTo>
                  <a:pt x="1549451" y="111472"/>
                </a:lnTo>
                <a:lnTo>
                  <a:pt x="1548865" y="102077"/>
                </a:lnTo>
                <a:lnTo>
                  <a:pt x="1515221" y="75902"/>
                </a:lnTo>
                <a:lnTo>
                  <a:pt x="1566315" y="75902"/>
                </a:lnTo>
                <a:lnTo>
                  <a:pt x="1570213" y="82497"/>
                </a:lnTo>
                <a:lnTo>
                  <a:pt x="1573264" y="104179"/>
                </a:lnTo>
                <a:lnTo>
                  <a:pt x="1573264" y="211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2790" y="3222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89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51805" y="3098167"/>
            <a:ext cx="1264285" cy="215900"/>
          </a:xfrm>
          <a:custGeom>
            <a:avLst/>
            <a:gdLst/>
            <a:ahLst/>
            <a:cxnLst/>
            <a:rect l="l" t="t" r="r" b="b"/>
            <a:pathLst>
              <a:path w="1264285" h="215900">
                <a:moveTo>
                  <a:pt x="124866" y="211782"/>
                </a:moveTo>
                <a:lnTo>
                  <a:pt x="0" y="211782"/>
                </a:lnTo>
                <a:lnTo>
                  <a:pt x="0" y="0"/>
                </a:lnTo>
                <a:lnTo>
                  <a:pt x="26342" y="0"/>
                </a:lnTo>
                <a:lnTo>
                  <a:pt x="26342" y="188267"/>
                </a:lnTo>
                <a:lnTo>
                  <a:pt x="124866" y="188267"/>
                </a:lnTo>
                <a:lnTo>
                  <a:pt x="124866" y="211782"/>
                </a:lnTo>
                <a:close/>
              </a:path>
              <a:path w="1264285" h="215900">
                <a:moveTo>
                  <a:pt x="223544" y="215652"/>
                </a:moveTo>
                <a:lnTo>
                  <a:pt x="178811" y="203010"/>
                </a:lnTo>
                <a:lnTo>
                  <a:pt x="150841" y="167319"/>
                </a:lnTo>
                <a:lnTo>
                  <a:pt x="145409" y="134987"/>
                </a:lnTo>
                <a:lnTo>
                  <a:pt x="146758" y="118690"/>
                </a:lnTo>
                <a:lnTo>
                  <a:pt x="166989" y="77837"/>
                </a:lnTo>
                <a:lnTo>
                  <a:pt x="205470" y="56071"/>
                </a:lnTo>
                <a:lnTo>
                  <a:pt x="221014" y="54619"/>
                </a:lnTo>
                <a:lnTo>
                  <a:pt x="236733" y="56052"/>
                </a:lnTo>
                <a:lnTo>
                  <a:pt x="250854" y="60349"/>
                </a:lnTo>
                <a:lnTo>
                  <a:pt x="263374" y="67512"/>
                </a:lnTo>
                <a:lnTo>
                  <a:pt x="270728" y="74265"/>
                </a:lnTo>
                <a:lnTo>
                  <a:pt x="220716" y="74265"/>
                </a:lnTo>
                <a:lnTo>
                  <a:pt x="210521" y="75204"/>
                </a:lnTo>
                <a:lnTo>
                  <a:pt x="179072" y="97138"/>
                </a:lnTo>
                <a:lnTo>
                  <a:pt x="170561" y="125462"/>
                </a:lnTo>
                <a:lnTo>
                  <a:pt x="293846" y="125462"/>
                </a:lnTo>
                <a:lnTo>
                  <a:pt x="294683" y="136921"/>
                </a:lnTo>
                <a:lnTo>
                  <a:pt x="294683" y="142875"/>
                </a:lnTo>
                <a:lnTo>
                  <a:pt x="170561" y="142875"/>
                </a:lnTo>
                <a:lnTo>
                  <a:pt x="172058" y="154083"/>
                </a:lnTo>
                <a:lnTo>
                  <a:pt x="195694" y="187569"/>
                </a:lnTo>
                <a:lnTo>
                  <a:pt x="225776" y="195857"/>
                </a:lnTo>
                <a:lnTo>
                  <a:pt x="279995" y="195857"/>
                </a:lnTo>
                <a:lnTo>
                  <a:pt x="271931" y="202424"/>
                </a:lnTo>
                <a:lnTo>
                  <a:pt x="257551" y="209773"/>
                </a:lnTo>
                <a:lnTo>
                  <a:pt x="241422" y="214182"/>
                </a:lnTo>
                <a:lnTo>
                  <a:pt x="223544" y="215652"/>
                </a:lnTo>
                <a:close/>
              </a:path>
              <a:path w="1264285" h="215900">
                <a:moveTo>
                  <a:pt x="293846" y="125462"/>
                </a:moveTo>
                <a:lnTo>
                  <a:pt x="271169" y="125462"/>
                </a:lnTo>
                <a:lnTo>
                  <a:pt x="270294" y="115220"/>
                </a:lnTo>
                <a:lnTo>
                  <a:pt x="267671" y="105779"/>
                </a:lnTo>
                <a:lnTo>
                  <a:pt x="241068" y="78023"/>
                </a:lnTo>
                <a:lnTo>
                  <a:pt x="220716" y="74265"/>
                </a:lnTo>
                <a:lnTo>
                  <a:pt x="270728" y="74265"/>
                </a:lnTo>
                <a:lnTo>
                  <a:pt x="274294" y="77539"/>
                </a:lnTo>
                <a:lnTo>
                  <a:pt x="283214" y="89789"/>
                </a:lnTo>
                <a:lnTo>
                  <a:pt x="289586" y="103770"/>
                </a:lnTo>
                <a:lnTo>
                  <a:pt x="293409" y="119481"/>
                </a:lnTo>
                <a:lnTo>
                  <a:pt x="293846" y="125462"/>
                </a:lnTo>
                <a:close/>
              </a:path>
              <a:path w="1264285" h="215900">
                <a:moveTo>
                  <a:pt x="279995" y="195857"/>
                </a:moveTo>
                <a:lnTo>
                  <a:pt x="225776" y="195857"/>
                </a:lnTo>
                <a:lnTo>
                  <a:pt x="239226" y="194648"/>
                </a:lnTo>
                <a:lnTo>
                  <a:pt x="251598" y="191020"/>
                </a:lnTo>
                <a:lnTo>
                  <a:pt x="262890" y="184974"/>
                </a:lnTo>
                <a:lnTo>
                  <a:pt x="273103" y="176510"/>
                </a:lnTo>
                <a:lnTo>
                  <a:pt x="284563" y="192137"/>
                </a:lnTo>
                <a:lnTo>
                  <a:pt x="279995" y="195857"/>
                </a:lnTo>
                <a:close/>
              </a:path>
              <a:path w="1264285" h="215900">
                <a:moveTo>
                  <a:pt x="432797" y="196155"/>
                </a:moveTo>
                <a:lnTo>
                  <a:pt x="382623" y="196155"/>
                </a:lnTo>
                <a:lnTo>
                  <a:pt x="390948" y="195690"/>
                </a:lnTo>
                <a:lnTo>
                  <a:pt x="398212" y="194295"/>
                </a:lnTo>
                <a:lnTo>
                  <a:pt x="404417" y="191969"/>
                </a:lnTo>
                <a:lnTo>
                  <a:pt x="409560" y="188714"/>
                </a:lnTo>
                <a:lnTo>
                  <a:pt x="415712" y="183753"/>
                </a:lnTo>
                <a:lnTo>
                  <a:pt x="418788" y="177452"/>
                </a:lnTo>
                <a:lnTo>
                  <a:pt x="418788" y="163065"/>
                </a:lnTo>
                <a:lnTo>
                  <a:pt x="384064" y="144791"/>
                </a:lnTo>
                <a:lnTo>
                  <a:pt x="360540" y="138958"/>
                </a:lnTo>
                <a:lnTo>
                  <a:pt x="350997" y="135545"/>
                </a:lnTo>
                <a:lnTo>
                  <a:pt x="324598" y="107091"/>
                </a:lnTo>
                <a:lnTo>
                  <a:pt x="323835" y="98821"/>
                </a:lnTo>
                <a:lnTo>
                  <a:pt x="324803" y="89585"/>
                </a:lnTo>
                <a:lnTo>
                  <a:pt x="357545" y="57745"/>
                </a:lnTo>
                <a:lnTo>
                  <a:pt x="380985" y="54619"/>
                </a:lnTo>
                <a:lnTo>
                  <a:pt x="397543" y="56005"/>
                </a:lnTo>
                <a:lnTo>
                  <a:pt x="412537" y="60163"/>
                </a:lnTo>
                <a:lnTo>
                  <a:pt x="426003" y="67121"/>
                </a:lnTo>
                <a:lnTo>
                  <a:pt x="434378" y="73967"/>
                </a:lnTo>
                <a:lnTo>
                  <a:pt x="380985" y="73967"/>
                </a:lnTo>
                <a:lnTo>
                  <a:pt x="373451" y="74404"/>
                </a:lnTo>
                <a:lnTo>
                  <a:pt x="347053" y="91331"/>
                </a:lnTo>
                <a:lnTo>
                  <a:pt x="347053" y="104229"/>
                </a:lnTo>
                <a:lnTo>
                  <a:pt x="382064" y="121015"/>
                </a:lnTo>
                <a:lnTo>
                  <a:pt x="394678" y="123825"/>
                </a:lnTo>
                <a:lnTo>
                  <a:pt x="405523" y="126857"/>
                </a:lnTo>
                <a:lnTo>
                  <a:pt x="438954" y="152958"/>
                </a:lnTo>
                <a:lnTo>
                  <a:pt x="442005" y="169217"/>
                </a:lnTo>
                <a:lnTo>
                  <a:pt x="440972" y="179319"/>
                </a:lnTo>
                <a:lnTo>
                  <a:pt x="437875" y="188342"/>
                </a:lnTo>
                <a:lnTo>
                  <a:pt x="432797" y="196155"/>
                </a:lnTo>
                <a:close/>
              </a:path>
              <a:path w="1264285" h="215900">
                <a:moveTo>
                  <a:pt x="426676" y="93315"/>
                </a:moveTo>
                <a:lnTo>
                  <a:pt x="388241" y="74321"/>
                </a:lnTo>
                <a:lnTo>
                  <a:pt x="380985" y="73967"/>
                </a:lnTo>
                <a:lnTo>
                  <a:pt x="434378" y="73967"/>
                </a:lnTo>
                <a:lnTo>
                  <a:pt x="437838" y="76795"/>
                </a:lnTo>
                <a:lnTo>
                  <a:pt x="426676" y="93315"/>
                </a:lnTo>
                <a:close/>
              </a:path>
              <a:path w="1264285" h="215900">
                <a:moveTo>
                  <a:pt x="381581" y="215652"/>
                </a:moveTo>
                <a:lnTo>
                  <a:pt x="363089" y="214135"/>
                </a:lnTo>
                <a:lnTo>
                  <a:pt x="346606" y="209587"/>
                </a:lnTo>
                <a:lnTo>
                  <a:pt x="332133" y="202006"/>
                </a:lnTo>
                <a:lnTo>
                  <a:pt x="319668" y="191393"/>
                </a:lnTo>
                <a:lnTo>
                  <a:pt x="332170" y="174277"/>
                </a:lnTo>
                <a:lnTo>
                  <a:pt x="336328" y="178593"/>
                </a:lnTo>
                <a:lnTo>
                  <a:pt x="341211" y="182612"/>
                </a:lnTo>
                <a:lnTo>
                  <a:pt x="382623" y="196155"/>
                </a:lnTo>
                <a:lnTo>
                  <a:pt x="432797" y="196155"/>
                </a:lnTo>
                <a:lnTo>
                  <a:pt x="432712" y="196285"/>
                </a:lnTo>
                <a:lnTo>
                  <a:pt x="425485" y="203150"/>
                </a:lnTo>
                <a:lnTo>
                  <a:pt x="416546" y="208619"/>
                </a:lnTo>
                <a:lnTo>
                  <a:pt x="406249" y="212526"/>
                </a:lnTo>
                <a:lnTo>
                  <a:pt x="394594" y="214870"/>
                </a:lnTo>
                <a:lnTo>
                  <a:pt x="381581" y="215652"/>
                </a:lnTo>
                <a:close/>
              </a:path>
              <a:path w="1264285" h="215900">
                <a:moveTo>
                  <a:pt x="580411" y="196155"/>
                </a:moveTo>
                <a:lnTo>
                  <a:pt x="530237" y="196155"/>
                </a:lnTo>
                <a:lnTo>
                  <a:pt x="538562" y="195690"/>
                </a:lnTo>
                <a:lnTo>
                  <a:pt x="545826" y="194295"/>
                </a:lnTo>
                <a:lnTo>
                  <a:pt x="552031" y="191969"/>
                </a:lnTo>
                <a:lnTo>
                  <a:pt x="557174" y="188714"/>
                </a:lnTo>
                <a:lnTo>
                  <a:pt x="563326" y="183753"/>
                </a:lnTo>
                <a:lnTo>
                  <a:pt x="566402" y="177452"/>
                </a:lnTo>
                <a:lnTo>
                  <a:pt x="566402" y="163065"/>
                </a:lnTo>
                <a:lnTo>
                  <a:pt x="531678" y="144791"/>
                </a:lnTo>
                <a:lnTo>
                  <a:pt x="508154" y="138958"/>
                </a:lnTo>
                <a:lnTo>
                  <a:pt x="498611" y="135545"/>
                </a:lnTo>
                <a:lnTo>
                  <a:pt x="472212" y="107091"/>
                </a:lnTo>
                <a:lnTo>
                  <a:pt x="471449" y="98821"/>
                </a:lnTo>
                <a:lnTo>
                  <a:pt x="472417" y="89585"/>
                </a:lnTo>
                <a:lnTo>
                  <a:pt x="505159" y="57745"/>
                </a:lnTo>
                <a:lnTo>
                  <a:pt x="528599" y="54619"/>
                </a:lnTo>
                <a:lnTo>
                  <a:pt x="545157" y="56005"/>
                </a:lnTo>
                <a:lnTo>
                  <a:pt x="560151" y="60163"/>
                </a:lnTo>
                <a:lnTo>
                  <a:pt x="573617" y="67121"/>
                </a:lnTo>
                <a:lnTo>
                  <a:pt x="581992" y="73967"/>
                </a:lnTo>
                <a:lnTo>
                  <a:pt x="528599" y="73967"/>
                </a:lnTo>
                <a:lnTo>
                  <a:pt x="521065" y="74404"/>
                </a:lnTo>
                <a:lnTo>
                  <a:pt x="494667" y="91331"/>
                </a:lnTo>
                <a:lnTo>
                  <a:pt x="494667" y="104229"/>
                </a:lnTo>
                <a:lnTo>
                  <a:pt x="529679" y="121015"/>
                </a:lnTo>
                <a:lnTo>
                  <a:pt x="542292" y="123825"/>
                </a:lnTo>
                <a:lnTo>
                  <a:pt x="553138" y="126857"/>
                </a:lnTo>
                <a:lnTo>
                  <a:pt x="586568" y="152958"/>
                </a:lnTo>
                <a:lnTo>
                  <a:pt x="589619" y="169217"/>
                </a:lnTo>
                <a:lnTo>
                  <a:pt x="588587" y="179319"/>
                </a:lnTo>
                <a:lnTo>
                  <a:pt x="585489" y="188342"/>
                </a:lnTo>
                <a:lnTo>
                  <a:pt x="580411" y="196155"/>
                </a:lnTo>
                <a:close/>
              </a:path>
              <a:path w="1264285" h="215900">
                <a:moveTo>
                  <a:pt x="574290" y="93315"/>
                </a:moveTo>
                <a:lnTo>
                  <a:pt x="535855" y="74321"/>
                </a:lnTo>
                <a:lnTo>
                  <a:pt x="528599" y="73967"/>
                </a:lnTo>
                <a:lnTo>
                  <a:pt x="581992" y="73967"/>
                </a:lnTo>
                <a:lnTo>
                  <a:pt x="585452" y="76795"/>
                </a:lnTo>
                <a:lnTo>
                  <a:pt x="574290" y="93315"/>
                </a:lnTo>
                <a:close/>
              </a:path>
              <a:path w="1264285" h="215900">
                <a:moveTo>
                  <a:pt x="529195" y="215652"/>
                </a:moveTo>
                <a:lnTo>
                  <a:pt x="510703" y="214135"/>
                </a:lnTo>
                <a:lnTo>
                  <a:pt x="494220" y="209587"/>
                </a:lnTo>
                <a:lnTo>
                  <a:pt x="479747" y="202006"/>
                </a:lnTo>
                <a:lnTo>
                  <a:pt x="467282" y="191393"/>
                </a:lnTo>
                <a:lnTo>
                  <a:pt x="479784" y="174277"/>
                </a:lnTo>
                <a:lnTo>
                  <a:pt x="483942" y="178593"/>
                </a:lnTo>
                <a:lnTo>
                  <a:pt x="488825" y="182612"/>
                </a:lnTo>
                <a:lnTo>
                  <a:pt x="530237" y="196155"/>
                </a:lnTo>
                <a:lnTo>
                  <a:pt x="580411" y="196155"/>
                </a:lnTo>
                <a:lnTo>
                  <a:pt x="580327" y="196285"/>
                </a:lnTo>
                <a:lnTo>
                  <a:pt x="573099" y="203150"/>
                </a:lnTo>
                <a:lnTo>
                  <a:pt x="564160" y="208619"/>
                </a:lnTo>
                <a:lnTo>
                  <a:pt x="553863" y="212526"/>
                </a:lnTo>
                <a:lnTo>
                  <a:pt x="542208" y="214870"/>
                </a:lnTo>
                <a:lnTo>
                  <a:pt x="529195" y="215652"/>
                </a:lnTo>
                <a:close/>
              </a:path>
              <a:path w="1264285" h="215900">
                <a:moveTo>
                  <a:pt x="777761" y="215652"/>
                </a:moveTo>
                <a:lnTo>
                  <a:pt x="734173" y="202759"/>
                </a:lnTo>
                <a:lnTo>
                  <a:pt x="706621" y="166836"/>
                </a:lnTo>
                <a:lnTo>
                  <a:pt x="701263" y="134987"/>
                </a:lnTo>
                <a:lnTo>
                  <a:pt x="702603" y="118392"/>
                </a:lnTo>
                <a:lnTo>
                  <a:pt x="722695" y="77539"/>
                </a:lnTo>
                <a:lnTo>
                  <a:pt x="761706" y="56052"/>
                </a:lnTo>
                <a:lnTo>
                  <a:pt x="777761" y="54619"/>
                </a:lnTo>
                <a:lnTo>
                  <a:pt x="794616" y="56284"/>
                </a:lnTo>
                <a:lnTo>
                  <a:pt x="809610" y="61279"/>
                </a:lnTo>
                <a:lnTo>
                  <a:pt x="822744" y="69605"/>
                </a:lnTo>
                <a:lnTo>
                  <a:pt x="828835" y="75902"/>
                </a:lnTo>
                <a:lnTo>
                  <a:pt x="779100" y="75902"/>
                </a:lnTo>
                <a:lnTo>
                  <a:pt x="767892" y="76925"/>
                </a:lnTo>
                <a:lnTo>
                  <a:pt x="734405" y="101082"/>
                </a:lnTo>
                <a:lnTo>
                  <a:pt x="726118" y="134987"/>
                </a:lnTo>
                <a:lnTo>
                  <a:pt x="727029" y="147665"/>
                </a:lnTo>
                <a:lnTo>
                  <a:pt x="748572" y="185160"/>
                </a:lnTo>
                <a:lnTo>
                  <a:pt x="779100" y="194369"/>
                </a:lnTo>
                <a:lnTo>
                  <a:pt x="828721" y="194369"/>
                </a:lnTo>
                <a:lnTo>
                  <a:pt x="822744" y="200583"/>
                </a:lnTo>
                <a:lnTo>
                  <a:pt x="809610" y="208954"/>
                </a:lnTo>
                <a:lnTo>
                  <a:pt x="794616" y="213977"/>
                </a:lnTo>
                <a:lnTo>
                  <a:pt x="777761" y="215652"/>
                </a:lnTo>
                <a:close/>
              </a:path>
              <a:path w="1264285" h="215900">
                <a:moveTo>
                  <a:pt x="818093" y="95845"/>
                </a:moveTo>
                <a:lnTo>
                  <a:pt x="810187" y="87120"/>
                </a:lnTo>
                <a:lnTo>
                  <a:pt x="801053" y="80888"/>
                </a:lnTo>
                <a:lnTo>
                  <a:pt x="790690" y="77148"/>
                </a:lnTo>
                <a:lnTo>
                  <a:pt x="779100" y="75902"/>
                </a:lnTo>
                <a:lnTo>
                  <a:pt x="828835" y="75902"/>
                </a:lnTo>
                <a:lnTo>
                  <a:pt x="834018" y="81260"/>
                </a:lnTo>
                <a:lnTo>
                  <a:pt x="818093" y="95845"/>
                </a:lnTo>
                <a:close/>
              </a:path>
              <a:path w="1264285" h="215900">
                <a:moveTo>
                  <a:pt x="828721" y="194369"/>
                </a:moveTo>
                <a:lnTo>
                  <a:pt x="779100" y="194369"/>
                </a:lnTo>
                <a:lnTo>
                  <a:pt x="790579" y="193113"/>
                </a:lnTo>
                <a:lnTo>
                  <a:pt x="800904" y="189346"/>
                </a:lnTo>
                <a:lnTo>
                  <a:pt x="810075" y="183067"/>
                </a:lnTo>
                <a:lnTo>
                  <a:pt x="818093" y="174277"/>
                </a:lnTo>
                <a:lnTo>
                  <a:pt x="834018" y="188862"/>
                </a:lnTo>
                <a:lnTo>
                  <a:pt x="828721" y="194369"/>
                </a:lnTo>
                <a:close/>
              </a:path>
              <a:path w="1264285" h="215900">
                <a:moveTo>
                  <a:pt x="934303" y="215652"/>
                </a:moveTo>
                <a:lnTo>
                  <a:pt x="891078" y="202927"/>
                </a:lnTo>
                <a:lnTo>
                  <a:pt x="863722" y="167134"/>
                </a:lnTo>
                <a:lnTo>
                  <a:pt x="858401" y="134987"/>
                </a:lnTo>
                <a:lnTo>
                  <a:pt x="859731" y="118029"/>
                </a:lnTo>
                <a:lnTo>
                  <a:pt x="879683" y="77093"/>
                </a:lnTo>
                <a:lnTo>
                  <a:pt x="918388" y="56024"/>
                </a:lnTo>
                <a:lnTo>
                  <a:pt x="934303" y="54619"/>
                </a:lnTo>
                <a:lnTo>
                  <a:pt x="950219" y="56024"/>
                </a:lnTo>
                <a:lnTo>
                  <a:pt x="964627" y="60238"/>
                </a:lnTo>
                <a:lnTo>
                  <a:pt x="977528" y="67261"/>
                </a:lnTo>
                <a:lnTo>
                  <a:pt x="987543" y="75902"/>
                </a:lnTo>
                <a:lnTo>
                  <a:pt x="934303" y="75902"/>
                </a:lnTo>
                <a:lnTo>
                  <a:pt x="923670" y="76944"/>
                </a:lnTo>
                <a:lnTo>
                  <a:pt x="891376" y="101277"/>
                </a:lnTo>
                <a:lnTo>
                  <a:pt x="883255" y="134987"/>
                </a:lnTo>
                <a:lnTo>
                  <a:pt x="884148" y="147544"/>
                </a:lnTo>
                <a:lnTo>
                  <a:pt x="905198" y="185077"/>
                </a:lnTo>
                <a:lnTo>
                  <a:pt x="934303" y="194369"/>
                </a:lnTo>
                <a:lnTo>
                  <a:pt x="987381" y="194369"/>
                </a:lnTo>
                <a:lnTo>
                  <a:pt x="977529" y="202927"/>
                </a:lnTo>
                <a:lnTo>
                  <a:pt x="964627" y="209996"/>
                </a:lnTo>
                <a:lnTo>
                  <a:pt x="950219" y="214238"/>
                </a:lnTo>
                <a:lnTo>
                  <a:pt x="934303" y="215652"/>
                </a:lnTo>
                <a:close/>
              </a:path>
              <a:path w="1264285" h="215900">
                <a:moveTo>
                  <a:pt x="987381" y="194369"/>
                </a:moveTo>
                <a:lnTo>
                  <a:pt x="934303" y="194369"/>
                </a:lnTo>
                <a:lnTo>
                  <a:pt x="944898" y="193327"/>
                </a:lnTo>
                <a:lnTo>
                  <a:pt x="954507" y="190202"/>
                </a:lnTo>
                <a:lnTo>
                  <a:pt x="981482" y="158688"/>
                </a:lnTo>
                <a:lnTo>
                  <a:pt x="985054" y="134987"/>
                </a:lnTo>
                <a:lnTo>
                  <a:pt x="984161" y="122680"/>
                </a:lnTo>
                <a:lnTo>
                  <a:pt x="963129" y="85278"/>
                </a:lnTo>
                <a:lnTo>
                  <a:pt x="934303" y="75902"/>
                </a:lnTo>
                <a:lnTo>
                  <a:pt x="987543" y="75902"/>
                </a:lnTo>
                <a:lnTo>
                  <a:pt x="1008875" y="118029"/>
                </a:lnTo>
                <a:lnTo>
                  <a:pt x="1010206" y="134987"/>
                </a:lnTo>
                <a:lnTo>
                  <a:pt x="1008875" y="151841"/>
                </a:lnTo>
                <a:lnTo>
                  <a:pt x="1004885" y="167134"/>
                </a:lnTo>
                <a:lnTo>
                  <a:pt x="998234" y="180863"/>
                </a:lnTo>
                <a:lnTo>
                  <a:pt x="988923" y="193030"/>
                </a:lnTo>
                <a:lnTo>
                  <a:pt x="987381" y="194369"/>
                </a:lnTo>
                <a:close/>
              </a:path>
              <a:path w="1264285" h="215900">
                <a:moveTo>
                  <a:pt x="1148646" y="196155"/>
                </a:moveTo>
                <a:lnTo>
                  <a:pt x="1098472" y="196155"/>
                </a:lnTo>
                <a:lnTo>
                  <a:pt x="1106797" y="195690"/>
                </a:lnTo>
                <a:lnTo>
                  <a:pt x="1114061" y="194295"/>
                </a:lnTo>
                <a:lnTo>
                  <a:pt x="1120266" y="191969"/>
                </a:lnTo>
                <a:lnTo>
                  <a:pt x="1125409" y="188714"/>
                </a:lnTo>
                <a:lnTo>
                  <a:pt x="1131561" y="183753"/>
                </a:lnTo>
                <a:lnTo>
                  <a:pt x="1134637" y="177452"/>
                </a:lnTo>
                <a:lnTo>
                  <a:pt x="1134637" y="163065"/>
                </a:lnTo>
                <a:lnTo>
                  <a:pt x="1099913" y="144791"/>
                </a:lnTo>
                <a:lnTo>
                  <a:pt x="1076389" y="138958"/>
                </a:lnTo>
                <a:lnTo>
                  <a:pt x="1066846" y="135545"/>
                </a:lnTo>
                <a:lnTo>
                  <a:pt x="1040447" y="107091"/>
                </a:lnTo>
                <a:lnTo>
                  <a:pt x="1039684" y="98821"/>
                </a:lnTo>
                <a:lnTo>
                  <a:pt x="1040652" y="89585"/>
                </a:lnTo>
                <a:lnTo>
                  <a:pt x="1073394" y="57745"/>
                </a:lnTo>
                <a:lnTo>
                  <a:pt x="1096834" y="54619"/>
                </a:lnTo>
                <a:lnTo>
                  <a:pt x="1113392" y="56005"/>
                </a:lnTo>
                <a:lnTo>
                  <a:pt x="1128386" y="60163"/>
                </a:lnTo>
                <a:lnTo>
                  <a:pt x="1141852" y="67121"/>
                </a:lnTo>
                <a:lnTo>
                  <a:pt x="1150227" y="73967"/>
                </a:lnTo>
                <a:lnTo>
                  <a:pt x="1096834" y="73967"/>
                </a:lnTo>
                <a:lnTo>
                  <a:pt x="1089300" y="74404"/>
                </a:lnTo>
                <a:lnTo>
                  <a:pt x="1062902" y="91331"/>
                </a:lnTo>
                <a:lnTo>
                  <a:pt x="1062902" y="104229"/>
                </a:lnTo>
                <a:lnTo>
                  <a:pt x="1097913" y="121015"/>
                </a:lnTo>
                <a:lnTo>
                  <a:pt x="1110527" y="123825"/>
                </a:lnTo>
                <a:lnTo>
                  <a:pt x="1121372" y="126857"/>
                </a:lnTo>
                <a:lnTo>
                  <a:pt x="1154803" y="152958"/>
                </a:lnTo>
                <a:lnTo>
                  <a:pt x="1157854" y="169217"/>
                </a:lnTo>
                <a:lnTo>
                  <a:pt x="1156821" y="179319"/>
                </a:lnTo>
                <a:lnTo>
                  <a:pt x="1153724" y="188342"/>
                </a:lnTo>
                <a:lnTo>
                  <a:pt x="1148646" y="196155"/>
                </a:lnTo>
                <a:close/>
              </a:path>
              <a:path w="1264285" h="215900">
                <a:moveTo>
                  <a:pt x="1142525" y="93315"/>
                </a:moveTo>
                <a:lnTo>
                  <a:pt x="1104090" y="74321"/>
                </a:lnTo>
                <a:lnTo>
                  <a:pt x="1096834" y="73967"/>
                </a:lnTo>
                <a:lnTo>
                  <a:pt x="1150227" y="73967"/>
                </a:lnTo>
                <a:lnTo>
                  <a:pt x="1153687" y="76795"/>
                </a:lnTo>
                <a:lnTo>
                  <a:pt x="1142525" y="93315"/>
                </a:lnTo>
                <a:close/>
              </a:path>
              <a:path w="1264285" h="215900">
                <a:moveTo>
                  <a:pt x="1097430" y="215652"/>
                </a:moveTo>
                <a:lnTo>
                  <a:pt x="1078938" y="214135"/>
                </a:lnTo>
                <a:lnTo>
                  <a:pt x="1062455" y="209587"/>
                </a:lnTo>
                <a:lnTo>
                  <a:pt x="1047982" y="202006"/>
                </a:lnTo>
                <a:lnTo>
                  <a:pt x="1035517" y="191393"/>
                </a:lnTo>
                <a:lnTo>
                  <a:pt x="1048019" y="174277"/>
                </a:lnTo>
                <a:lnTo>
                  <a:pt x="1052177" y="178593"/>
                </a:lnTo>
                <a:lnTo>
                  <a:pt x="1057060" y="182612"/>
                </a:lnTo>
                <a:lnTo>
                  <a:pt x="1098472" y="196155"/>
                </a:lnTo>
                <a:lnTo>
                  <a:pt x="1148646" y="196155"/>
                </a:lnTo>
                <a:lnTo>
                  <a:pt x="1148562" y="196285"/>
                </a:lnTo>
                <a:lnTo>
                  <a:pt x="1141334" y="203150"/>
                </a:lnTo>
                <a:lnTo>
                  <a:pt x="1132395" y="208619"/>
                </a:lnTo>
                <a:lnTo>
                  <a:pt x="1122098" y="212526"/>
                </a:lnTo>
                <a:lnTo>
                  <a:pt x="1110443" y="214870"/>
                </a:lnTo>
                <a:lnTo>
                  <a:pt x="1097430" y="215652"/>
                </a:lnTo>
                <a:close/>
              </a:path>
              <a:path w="1264285" h="215900">
                <a:moveTo>
                  <a:pt x="1225101" y="58489"/>
                </a:moveTo>
                <a:lnTo>
                  <a:pt x="1201288" y="58489"/>
                </a:lnTo>
                <a:lnTo>
                  <a:pt x="1201288" y="16519"/>
                </a:lnTo>
                <a:lnTo>
                  <a:pt x="1225101" y="16519"/>
                </a:lnTo>
                <a:lnTo>
                  <a:pt x="1225101" y="58489"/>
                </a:lnTo>
                <a:close/>
              </a:path>
              <a:path w="1264285" h="215900">
                <a:moveTo>
                  <a:pt x="1256206" y="79474"/>
                </a:moveTo>
                <a:lnTo>
                  <a:pt x="1175839" y="79474"/>
                </a:lnTo>
                <a:lnTo>
                  <a:pt x="1175839" y="58489"/>
                </a:lnTo>
                <a:lnTo>
                  <a:pt x="1256206" y="58489"/>
                </a:lnTo>
                <a:lnTo>
                  <a:pt x="1256206" y="79474"/>
                </a:lnTo>
                <a:close/>
              </a:path>
              <a:path w="1264285" h="215900">
                <a:moveTo>
                  <a:pt x="1235221" y="215652"/>
                </a:moveTo>
                <a:lnTo>
                  <a:pt x="1201362" y="180329"/>
                </a:lnTo>
                <a:lnTo>
                  <a:pt x="1201288" y="79474"/>
                </a:lnTo>
                <a:lnTo>
                  <a:pt x="1225101" y="79474"/>
                </a:lnTo>
                <a:lnTo>
                  <a:pt x="1225101" y="180329"/>
                </a:lnTo>
                <a:lnTo>
                  <a:pt x="1226341" y="185092"/>
                </a:lnTo>
                <a:lnTo>
                  <a:pt x="1228822" y="188862"/>
                </a:lnTo>
                <a:lnTo>
                  <a:pt x="1231401" y="192533"/>
                </a:lnTo>
                <a:lnTo>
                  <a:pt x="1235320" y="194369"/>
                </a:lnTo>
                <a:lnTo>
                  <a:pt x="1259329" y="194369"/>
                </a:lnTo>
                <a:lnTo>
                  <a:pt x="1263796" y="205680"/>
                </a:lnTo>
                <a:lnTo>
                  <a:pt x="1258327" y="210043"/>
                </a:lnTo>
                <a:lnTo>
                  <a:pt x="1251741" y="213159"/>
                </a:lnTo>
                <a:lnTo>
                  <a:pt x="1244039" y="215028"/>
                </a:lnTo>
                <a:lnTo>
                  <a:pt x="1235221" y="215652"/>
                </a:lnTo>
                <a:close/>
              </a:path>
              <a:path w="1264285" h="215900">
                <a:moveTo>
                  <a:pt x="1259329" y="194369"/>
                </a:moveTo>
                <a:lnTo>
                  <a:pt x="1247227" y="194369"/>
                </a:lnTo>
                <a:lnTo>
                  <a:pt x="1252634" y="192236"/>
                </a:lnTo>
                <a:lnTo>
                  <a:pt x="1256801" y="187969"/>
                </a:lnTo>
                <a:lnTo>
                  <a:pt x="1259329" y="194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6075" y="787524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125" y="633424"/>
            <a:ext cx="1480820" cy="149860"/>
          </a:xfrm>
          <a:custGeom>
            <a:avLst/>
            <a:gdLst/>
            <a:ahLst/>
            <a:cxnLst/>
            <a:rect l="l" t="t" r="r" b="b"/>
            <a:pathLst>
              <a:path w="1480820" h="149859">
                <a:moveTo>
                  <a:pt x="14807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1480799" y="0"/>
                </a:lnTo>
                <a:lnTo>
                  <a:pt x="14807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96075" y="155055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6075" y="2313575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96075" y="3076599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7544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878" y="1025155"/>
            <a:ext cx="5799122" cy="3155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12199" y="650899"/>
            <a:ext cx="5944870" cy="149860"/>
          </a:xfrm>
          <a:custGeom>
            <a:avLst/>
            <a:gdLst/>
            <a:ahLst/>
            <a:cxnLst/>
            <a:rect l="l" t="t" r="r" b="b"/>
            <a:pathLst>
              <a:path w="5944870" h="149859">
                <a:moveTo>
                  <a:pt x="59444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5944499" y="0"/>
                </a:lnTo>
                <a:lnTo>
                  <a:pt x="59444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4654" y="3150495"/>
            <a:ext cx="1350016" cy="13500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3734" y="1647874"/>
            <a:ext cx="1351832" cy="13500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1860" y="1647886"/>
            <a:ext cx="1351833" cy="13500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71235" y="1647874"/>
            <a:ext cx="1350016" cy="13500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70315" y="3091818"/>
            <a:ext cx="1351832" cy="13500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21849" y="3150516"/>
            <a:ext cx="1351833" cy="13500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65304" y="1647874"/>
            <a:ext cx="1688695" cy="13500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53429" y="1647874"/>
            <a:ext cx="1688695" cy="13500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01891" y="1647874"/>
            <a:ext cx="1688695" cy="13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7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3775" y="2435562"/>
            <a:ext cx="5138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WHAT</a:t>
            </a:r>
            <a:r>
              <a:rPr spc="100" dirty="0"/>
              <a:t> </a:t>
            </a:r>
            <a:r>
              <a:rPr spc="275" dirty="0"/>
              <a:t>IS</a:t>
            </a:r>
            <a:r>
              <a:rPr spc="114" dirty="0"/>
              <a:t> </a:t>
            </a:r>
            <a:r>
              <a:rPr spc="295" dirty="0"/>
              <a:t>BLOCKCHAIN?</a:t>
            </a:r>
          </a:p>
        </p:txBody>
      </p:sp>
      <p:sp>
        <p:nvSpPr>
          <p:cNvPr id="3" name="object 3"/>
          <p:cNvSpPr/>
          <p:nvPr/>
        </p:nvSpPr>
        <p:spPr>
          <a:xfrm>
            <a:off x="2017950" y="2198574"/>
            <a:ext cx="5098415" cy="149860"/>
          </a:xfrm>
          <a:custGeom>
            <a:avLst/>
            <a:gdLst/>
            <a:ahLst/>
            <a:cxnLst/>
            <a:rect l="l" t="t" r="r" b="b"/>
            <a:pathLst>
              <a:path w="5098415" h="149860">
                <a:moveTo>
                  <a:pt x="50978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5097899" y="0"/>
                </a:lnTo>
                <a:lnTo>
                  <a:pt x="50978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37156" y="979577"/>
            <a:ext cx="2046605" cy="315595"/>
          </a:xfrm>
          <a:custGeom>
            <a:avLst/>
            <a:gdLst/>
            <a:ahLst/>
            <a:cxnLst/>
            <a:rect l="l" t="t" r="r" b="b"/>
            <a:pathLst>
              <a:path w="2046605" h="315594">
                <a:moveTo>
                  <a:pt x="256618" y="248245"/>
                </a:moveTo>
                <a:lnTo>
                  <a:pt x="139005" y="248245"/>
                </a:lnTo>
                <a:lnTo>
                  <a:pt x="148707" y="247808"/>
                </a:lnTo>
                <a:lnTo>
                  <a:pt x="157274" y="246496"/>
                </a:lnTo>
                <a:lnTo>
                  <a:pt x="164706" y="244310"/>
                </a:lnTo>
                <a:lnTo>
                  <a:pt x="171003" y="241250"/>
                </a:lnTo>
                <a:lnTo>
                  <a:pt x="178643" y="236487"/>
                </a:lnTo>
                <a:lnTo>
                  <a:pt x="182463" y="230435"/>
                </a:lnTo>
                <a:lnTo>
                  <a:pt x="182368" y="216033"/>
                </a:lnTo>
                <a:lnTo>
                  <a:pt x="146865" y="200443"/>
                </a:lnTo>
                <a:lnTo>
                  <a:pt x="95994" y="188714"/>
                </a:lnTo>
                <a:lnTo>
                  <a:pt x="84962" y="185718"/>
                </a:lnTo>
                <a:lnTo>
                  <a:pt x="45122" y="167199"/>
                </a:lnTo>
                <a:lnTo>
                  <a:pt x="16724" y="134875"/>
                </a:lnTo>
                <a:lnTo>
                  <a:pt x="9600" y="96043"/>
                </a:lnTo>
                <a:lnTo>
                  <a:pt x="10027" y="87920"/>
                </a:lnTo>
                <a:lnTo>
                  <a:pt x="27458" y="44090"/>
                </a:lnTo>
                <a:lnTo>
                  <a:pt x="58452" y="17822"/>
                </a:lnTo>
                <a:lnTo>
                  <a:pt x="103621" y="2455"/>
                </a:lnTo>
                <a:lnTo>
                  <a:pt x="131266" y="446"/>
                </a:lnTo>
                <a:lnTo>
                  <a:pt x="166910" y="3106"/>
                </a:lnTo>
                <a:lnTo>
                  <a:pt x="199429" y="11087"/>
                </a:lnTo>
                <a:lnTo>
                  <a:pt x="228823" y="24389"/>
                </a:lnTo>
                <a:lnTo>
                  <a:pt x="255091" y="43011"/>
                </a:lnTo>
                <a:lnTo>
                  <a:pt x="236202" y="67716"/>
                </a:lnTo>
                <a:lnTo>
                  <a:pt x="122932" y="67716"/>
                </a:lnTo>
                <a:lnTo>
                  <a:pt x="114830" y="68107"/>
                </a:lnTo>
                <a:lnTo>
                  <a:pt x="90041" y="83244"/>
                </a:lnTo>
                <a:lnTo>
                  <a:pt x="90041" y="96043"/>
                </a:lnTo>
                <a:lnTo>
                  <a:pt x="125638" y="111444"/>
                </a:lnTo>
                <a:lnTo>
                  <a:pt x="165310" y="120848"/>
                </a:lnTo>
                <a:lnTo>
                  <a:pt x="176212" y="123527"/>
                </a:lnTo>
                <a:lnTo>
                  <a:pt x="217586" y="139451"/>
                </a:lnTo>
                <a:lnTo>
                  <a:pt x="249584" y="167580"/>
                </a:lnTo>
                <a:lnTo>
                  <a:pt x="262383" y="213568"/>
                </a:lnTo>
                <a:lnTo>
                  <a:pt x="261853" y="224721"/>
                </a:lnTo>
                <a:lnTo>
                  <a:pt x="260263" y="235408"/>
                </a:lnTo>
                <a:lnTo>
                  <a:pt x="257612" y="245631"/>
                </a:lnTo>
                <a:lnTo>
                  <a:pt x="256618" y="248245"/>
                </a:lnTo>
                <a:close/>
              </a:path>
              <a:path w="2046605" h="315594">
                <a:moveTo>
                  <a:pt x="212080" y="99268"/>
                </a:moveTo>
                <a:lnTo>
                  <a:pt x="169366" y="75455"/>
                </a:lnTo>
                <a:lnTo>
                  <a:pt x="122932" y="67716"/>
                </a:lnTo>
                <a:lnTo>
                  <a:pt x="236202" y="67716"/>
                </a:lnTo>
                <a:lnTo>
                  <a:pt x="212080" y="99268"/>
                </a:lnTo>
                <a:close/>
              </a:path>
              <a:path w="2046605" h="315594">
                <a:moveTo>
                  <a:pt x="135284" y="315515"/>
                </a:moveTo>
                <a:lnTo>
                  <a:pt x="92161" y="312204"/>
                </a:lnTo>
                <a:lnTo>
                  <a:pt x="40239" y="295098"/>
                </a:lnTo>
                <a:lnTo>
                  <a:pt x="0" y="266997"/>
                </a:lnTo>
                <a:lnTo>
                  <a:pt x="41523" y="208061"/>
                </a:lnTo>
                <a:lnTo>
                  <a:pt x="50294" y="216033"/>
                </a:lnTo>
                <a:lnTo>
                  <a:pt x="60089" y="223428"/>
                </a:lnTo>
                <a:lnTo>
                  <a:pt x="95529" y="241631"/>
                </a:lnTo>
                <a:lnTo>
                  <a:pt x="139005" y="248245"/>
                </a:lnTo>
                <a:lnTo>
                  <a:pt x="256618" y="248245"/>
                </a:lnTo>
                <a:lnTo>
                  <a:pt x="253900" y="255389"/>
                </a:lnTo>
                <a:lnTo>
                  <a:pt x="229492" y="287684"/>
                </a:lnTo>
                <a:lnTo>
                  <a:pt x="189607" y="308223"/>
                </a:lnTo>
                <a:lnTo>
                  <a:pt x="150176" y="315059"/>
                </a:lnTo>
                <a:lnTo>
                  <a:pt x="135284" y="315515"/>
                </a:lnTo>
                <a:close/>
              </a:path>
              <a:path w="2046605" h="315594">
                <a:moveTo>
                  <a:pt x="377671" y="310008"/>
                </a:moveTo>
                <a:lnTo>
                  <a:pt x="298941" y="310008"/>
                </a:lnTo>
                <a:lnTo>
                  <a:pt x="298941" y="5060"/>
                </a:lnTo>
                <a:lnTo>
                  <a:pt x="451639" y="5060"/>
                </a:lnTo>
                <a:lnTo>
                  <a:pt x="497180" y="13096"/>
                </a:lnTo>
                <a:lnTo>
                  <a:pt x="530518" y="34974"/>
                </a:lnTo>
                <a:lnTo>
                  <a:pt x="550907" y="67567"/>
                </a:lnTo>
                <a:lnTo>
                  <a:pt x="552860" y="73669"/>
                </a:lnTo>
                <a:lnTo>
                  <a:pt x="377671" y="73669"/>
                </a:lnTo>
                <a:lnTo>
                  <a:pt x="377671" y="139005"/>
                </a:lnTo>
                <a:lnTo>
                  <a:pt x="552970" y="139005"/>
                </a:lnTo>
                <a:lnTo>
                  <a:pt x="550907" y="145405"/>
                </a:lnTo>
                <a:lnTo>
                  <a:pt x="530518" y="177700"/>
                </a:lnTo>
                <a:lnTo>
                  <a:pt x="497180" y="199578"/>
                </a:lnTo>
                <a:lnTo>
                  <a:pt x="451639" y="207615"/>
                </a:lnTo>
                <a:lnTo>
                  <a:pt x="377671" y="207615"/>
                </a:lnTo>
                <a:lnTo>
                  <a:pt x="377671" y="310008"/>
                </a:lnTo>
                <a:close/>
              </a:path>
              <a:path w="2046605" h="315594">
                <a:moveTo>
                  <a:pt x="552970" y="139005"/>
                </a:moveTo>
                <a:lnTo>
                  <a:pt x="441221" y="139005"/>
                </a:lnTo>
                <a:lnTo>
                  <a:pt x="448830" y="138475"/>
                </a:lnTo>
                <a:lnTo>
                  <a:pt x="455731" y="136884"/>
                </a:lnTo>
                <a:lnTo>
                  <a:pt x="477684" y="106560"/>
                </a:lnTo>
                <a:lnTo>
                  <a:pt x="477042" y="99007"/>
                </a:lnTo>
                <a:lnTo>
                  <a:pt x="441221" y="73669"/>
                </a:lnTo>
                <a:lnTo>
                  <a:pt x="552860" y="73669"/>
                </a:lnTo>
                <a:lnTo>
                  <a:pt x="553902" y="76925"/>
                </a:lnTo>
                <a:lnTo>
                  <a:pt x="556042" y="86543"/>
                </a:lnTo>
                <a:lnTo>
                  <a:pt x="557325" y="96422"/>
                </a:lnTo>
                <a:lnTo>
                  <a:pt x="557753" y="106560"/>
                </a:lnTo>
                <a:lnTo>
                  <a:pt x="557325" y="116690"/>
                </a:lnTo>
                <a:lnTo>
                  <a:pt x="556042" y="126541"/>
                </a:lnTo>
                <a:lnTo>
                  <a:pt x="553902" y="136112"/>
                </a:lnTo>
                <a:lnTo>
                  <a:pt x="552970" y="139005"/>
                </a:lnTo>
                <a:close/>
              </a:path>
              <a:path w="2046605" h="315594">
                <a:moveTo>
                  <a:pt x="816610" y="310008"/>
                </a:moveTo>
                <a:lnTo>
                  <a:pt x="592921" y="310008"/>
                </a:lnTo>
                <a:lnTo>
                  <a:pt x="592921" y="5060"/>
                </a:lnTo>
                <a:lnTo>
                  <a:pt x="816610" y="5060"/>
                </a:lnTo>
                <a:lnTo>
                  <a:pt x="816610" y="73669"/>
                </a:lnTo>
                <a:lnTo>
                  <a:pt x="671651" y="73669"/>
                </a:lnTo>
                <a:lnTo>
                  <a:pt x="813336" y="189755"/>
                </a:lnTo>
                <a:lnTo>
                  <a:pt x="671651" y="189755"/>
                </a:lnTo>
                <a:lnTo>
                  <a:pt x="671651" y="241399"/>
                </a:lnTo>
                <a:lnTo>
                  <a:pt x="816610" y="241399"/>
                </a:lnTo>
                <a:lnTo>
                  <a:pt x="816610" y="310008"/>
                </a:lnTo>
                <a:close/>
              </a:path>
              <a:path w="2046605" h="315594">
                <a:moveTo>
                  <a:pt x="940943" y="310008"/>
                </a:moveTo>
                <a:lnTo>
                  <a:pt x="862213" y="310008"/>
                </a:lnTo>
                <a:lnTo>
                  <a:pt x="862213" y="5060"/>
                </a:lnTo>
                <a:lnTo>
                  <a:pt x="943175" y="5060"/>
                </a:lnTo>
                <a:lnTo>
                  <a:pt x="1037766" y="133498"/>
                </a:lnTo>
                <a:lnTo>
                  <a:pt x="940943" y="133498"/>
                </a:lnTo>
                <a:lnTo>
                  <a:pt x="940943" y="310008"/>
                </a:lnTo>
                <a:close/>
              </a:path>
              <a:path w="2046605" h="315594">
                <a:moveTo>
                  <a:pt x="1145730" y="172789"/>
                </a:moveTo>
                <a:lnTo>
                  <a:pt x="1066702" y="172789"/>
                </a:lnTo>
                <a:lnTo>
                  <a:pt x="1066702" y="5060"/>
                </a:lnTo>
                <a:lnTo>
                  <a:pt x="1145730" y="5060"/>
                </a:lnTo>
                <a:lnTo>
                  <a:pt x="1145730" y="172789"/>
                </a:lnTo>
                <a:close/>
              </a:path>
              <a:path w="2046605" h="315594">
                <a:moveTo>
                  <a:pt x="1145730" y="310008"/>
                </a:moveTo>
                <a:lnTo>
                  <a:pt x="1069828" y="310008"/>
                </a:lnTo>
                <a:lnTo>
                  <a:pt x="940943" y="133498"/>
                </a:lnTo>
                <a:lnTo>
                  <a:pt x="1037766" y="133498"/>
                </a:lnTo>
                <a:lnTo>
                  <a:pt x="1066702" y="172789"/>
                </a:lnTo>
                <a:lnTo>
                  <a:pt x="1145730" y="172789"/>
                </a:lnTo>
                <a:lnTo>
                  <a:pt x="1145730" y="310008"/>
                </a:lnTo>
                <a:close/>
              </a:path>
              <a:path w="2046605" h="315594">
                <a:moveTo>
                  <a:pt x="1350113" y="315515"/>
                </a:moveTo>
                <a:lnTo>
                  <a:pt x="1300051" y="309069"/>
                </a:lnTo>
                <a:lnTo>
                  <a:pt x="1256538" y="290289"/>
                </a:lnTo>
                <a:lnTo>
                  <a:pt x="1221898" y="260979"/>
                </a:lnTo>
                <a:lnTo>
                  <a:pt x="1197565" y="222051"/>
                </a:lnTo>
                <a:lnTo>
                  <a:pt x="1185844" y="175003"/>
                </a:lnTo>
                <a:lnTo>
                  <a:pt x="1185063" y="157757"/>
                </a:lnTo>
                <a:lnTo>
                  <a:pt x="1185844" y="140512"/>
                </a:lnTo>
                <a:lnTo>
                  <a:pt x="1197565" y="93464"/>
                </a:lnTo>
                <a:lnTo>
                  <a:pt x="1221898" y="54619"/>
                </a:lnTo>
                <a:lnTo>
                  <a:pt x="1256538" y="25263"/>
                </a:lnTo>
                <a:lnTo>
                  <a:pt x="1300051" y="6446"/>
                </a:lnTo>
                <a:lnTo>
                  <a:pt x="1350113" y="0"/>
                </a:lnTo>
                <a:lnTo>
                  <a:pt x="1363434" y="446"/>
                </a:lnTo>
                <a:lnTo>
                  <a:pt x="1409384" y="10938"/>
                </a:lnTo>
                <a:lnTo>
                  <a:pt x="1444526" y="31895"/>
                </a:lnTo>
                <a:lnTo>
                  <a:pt x="1474534" y="66935"/>
                </a:lnTo>
                <a:lnTo>
                  <a:pt x="1476102" y="69502"/>
                </a:lnTo>
                <a:lnTo>
                  <a:pt x="1350113" y="69502"/>
                </a:lnTo>
                <a:lnTo>
                  <a:pt x="1340933" y="69930"/>
                </a:lnTo>
                <a:lnTo>
                  <a:pt x="1301261" y="84459"/>
                </a:lnTo>
                <a:lnTo>
                  <a:pt x="1274537" y="115304"/>
                </a:lnTo>
                <a:lnTo>
                  <a:pt x="1264984" y="157757"/>
                </a:lnTo>
                <a:lnTo>
                  <a:pt x="1265365" y="166966"/>
                </a:lnTo>
                <a:lnTo>
                  <a:pt x="1278639" y="207503"/>
                </a:lnTo>
                <a:lnTo>
                  <a:pt x="1308246" y="235427"/>
                </a:lnTo>
                <a:lnTo>
                  <a:pt x="1350113" y="246012"/>
                </a:lnTo>
                <a:lnTo>
                  <a:pt x="1476204" y="246012"/>
                </a:lnTo>
                <a:lnTo>
                  <a:pt x="1474831" y="248282"/>
                </a:lnTo>
                <a:lnTo>
                  <a:pt x="1444545" y="283266"/>
                </a:lnTo>
                <a:lnTo>
                  <a:pt x="1409384" y="304307"/>
                </a:lnTo>
                <a:lnTo>
                  <a:pt x="1363434" y="315059"/>
                </a:lnTo>
                <a:lnTo>
                  <a:pt x="1350113" y="315515"/>
                </a:lnTo>
                <a:close/>
              </a:path>
              <a:path w="2046605" h="315594">
                <a:moveTo>
                  <a:pt x="1415449" y="113853"/>
                </a:moveTo>
                <a:lnTo>
                  <a:pt x="1389851" y="82599"/>
                </a:lnTo>
                <a:lnTo>
                  <a:pt x="1384096" y="78432"/>
                </a:lnTo>
                <a:lnTo>
                  <a:pt x="1377845" y="75207"/>
                </a:lnTo>
                <a:lnTo>
                  <a:pt x="1364451" y="70643"/>
                </a:lnTo>
                <a:lnTo>
                  <a:pt x="1357456" y="69502"/>
                </a:lnTo>
                <a:lnTo>
                  <a:pt x="1476102" y="69502"/>
                </a:lnTo>
                <a:lnTo>
                  <a:pt x="1479073" y="74367"/>
                </a:lnTo>
                <a:lnTo>
                  <a:pt x="1483166" y="81855"/>
                </a:lnTo>
                <a:lnTo>
                  <a:pt x="1415449" y="113853"/>
                </a:lnTo>
                <a:close/>
              </a:path>
              <a:path w="2046605" h="315594">
                <a:moveTo>
                  <a:pt x="1476204" y="246012"/>
                </a:moveTo>
                <a:lnTo>
                  <a:pt x="1357456" y="246012"/>
                </a:lnTo>
                <a:lnTo>
                  <a:pt x="1364451" y="244871"/>
                </a:lnTo>
                <a:lnTo>
                  <a:pt x="1377845" y="240307"/>
                </a:lnTo>
                <a:lnTo>
                  <a:pt x="1409645" y="213419"/>
                </a:lnTo>
                <a:lnTo>
                  <a:pt x="1415449" y="201662"/>
                </a:lnTo>
                <a:lnTo>
                  <a:pt x="1483166" y="233660"/>
                </a:lnTo>
                <a:lnTo>
                  <a:pt x="1479259" y="240962"/>
                </a:lnTo>
                <a:lnTo>
                  <a:pt x="1476204" y="246012"/>
                </a:lnTo>
                <a:close/>
              </a:path>
              <a:path w="2046605" h="315594">
                <a:moveTo>
                  <a:pt x="1740613" y="310008"/>
                </a:moveTo>
                <a:lnTo>
                  <a:pt x="1516924" y="310008"/>
                </a:lnTo>
                <a:lnTo>
                  <a:pt x="1516924" y="5060"/>
                </a:lnTo>
                <a:lnTo>
                  <a:pt x="1740613" y="5060"/>
                </a:lnTo>
                <a:lnTo>
                  <a:pt x="1740613" y="73669"/>
                </a:lnTo>
                <a:lnTo>
                  <a:pt x="1595654" y="73669"/>
                </a:lnTo>
                <a:lnTo>
                  <a:pt x="1737339" y="189755"/>
                </a:lnTo>
                <a:lnTo>
                  <a:pt x="1595654" y="189755"/>
                </a:lnTo>
                <a:lnTo>
                  <a:pt x="1595654" y="241399"/>
                </a:lnTo>
                <a:lnTo>
                  <a:pt x="1740613" y="241399"/>
                </a:lnTo>
                <a:lnTo>
                  <a:pt x="1740613" y="310008"/>
                </a:lnTo>
                <a:close/>
              </a:path>
              <a:path w="2046605" h="315594">
                <a:moveTo>
                  <a:pt x="1864946" y="310008"/>
                </a:moveTo>
                <a:lnTo>
                  <a:pt x="1786216" y="310008"/>
                </a:lnTo>
                <a:lnTo>
                  <a:pt x="1786216" y="5060"/>
                </a:lnTo>
                <a:lnTo>
                  <a:pt x="1938913" y="5060"/>
                </a:lnTo>
                <a:lnTo>
                  <a:pt x="1984008" y="13096"/>
                </a:lnTo>
                <a:lnTo>
                  <a:pt x="2017346" y="34825"/>
                </a:lnTo>
                <a:lnTo>
                  <a:pt x="2037884" y="67121"/>
                </a:lnTo>
                <a:lnTo>
                  <a:pt x="2040065" y="73669"/>
                </a:lnTo>
                <a:lnTo>
                  <a:pt x="1864946" y="73669"/>
                </a:lnTo>
                <a:lnTo>
                  <a:pt x="1864946" y="139005"/>
                </a:lnTo>
                <a:lnTo>
                  <a:pt x="2040422" y="139005"/>
                </a:lnTo>
                <a:lnTo>
                  <a:pt x="2039521" y="141982"/>
                </a:lnTo>
                <a:lnTo>
                  <a:pt x="2016155" y="178705"/>
                </a:lnTo>
                <a:lnTo>
                  <a:pt x="1984157" y="197941"/>
                </a:lnTo>
                <a:lnTo>
                  <a:pt x="1989527" y="207615"/>
                </a:lnTo>
                <a:lnTo>
                  <a:pt x="1864946" y="207615"/>
                </a:lnTo>
                <a:lnTo>
                  <a:pt x="1864946" y="310008"/>
                </a:lnTo>
                <a:close/>
              </a:path>
              <a:path w="2046605" h="315594">
                <a:moveTo>
                  <a:pt x="2040422" y="139005"/>
                </a:moveTo>
                <a:lnTo>
                  <a:pt x="1927007" y="139005"/>
                </a:lnTo>
                <a:lnTo>
                  <a:pt x="1934542" y="138475"/>
                </a:lnTo>
                <a:lnTo>
                  <a:pt x="1941518" y="136884"/>
                </a:lnTo>
                <a:lnTo>
                  <a:pt x="1964958" y="106114"/>
                </a:lnTo>
                <a:lnTo>
                  <a:pt x="1964261" y="98756"/>
                </a:lnTo>
                <a:lnTo>
                  <a:pt x="1934542" y="74200"/>
                </a:lnTo>
                <a:lnTo>
                  <a:pt x="1927007" y="73669"/>
                </a:lnTo>
                <a:lnTo>
                  <a:pt x="2040065" y="73669"/>
                </a:lnTo>
                <a:lnTo>
                  <a:pt x="2041009" y="76506"/>
                </a:lnTo>
                <a:lnTo>
                  <a:pt x="2043242" y="86208"/>
                </a:lnTo>
                <a:lnTo>
                  <a:pt x="2044581" y="96226"/>
                </a:lnTo>
                <a:lnTo>
                  <a:pt x="2045028" y="106560"/>
                </a:lnTo>
                <a:lnTo>
                  <a:pt x="2044684" y="116309"/>
                </a:lnTo>
                <a:lnTo>
                  <a:pt x="2043651" y="125462"/>
                </a:lnTo>
                <a:lnTo>
                  <a:pt x="2041930" y="134019"/>
                </a:lnTo>
                <a:lnTo>
                  <a:pt x="2040422" y="139005"/>
                </a:lnTo>
                <a:close/>
              </a:path>
              <a:path w="2046605" h="315594">
                <a:moveTo>
                  <a:pt x="2046367" y="310008"/>
                </a:moveTo>
                <a:lnTo>
                  <a:pt x="1956326" y="310008"/>
                </a:lnTo>
                <a:lnTo>
                  <a:pt x="1905129" y="207615"/>
                </a:lnTo>
                <a:lnTo>
                  <a:pt x="1989527" y="207615"/>
                </a:lnTo>
                <a:lnTo>
                  <a:pt x="2046367" y="31000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9034" y="1537088"/>
            <a:ext cx="2388235" cy="305435"/>
          </a:xfrm>
          <a:custGeom>
            <a:avLst/>
            <a:gdLst/>
            <a:ahLst/>
            <a:cxnLst/>
            <a:rect l="l" t="t" r="r" b="b"/>
            <a:pathLst>
              <a:path w="2388235" h="305435">
                <a:moveTo>
                  <a:pt x="128587" y="304948"/>
                </a:moveTo>
                <a:lnTo>
                  <a:pt x="0" y="304948"/>
                </a:lnTo>
                <a:lnTo>
                  <a:pt x="0" y="0"/>
                </a:lnTo>
                <a:lnTo>
                  <a:pt x="127992" y="0"/>
                </a:lnTo>
                <a:lnTo>
                  <a:pt x="145702" y="660"/>
                </a:lnTo>
                <a:lnTo>
                  <a:pt x="194369" y="10566"/>
                </a:lnTo>
                <a:lnTo>
                  <a:pt x="234999" y="31384"/>
                </a:lnTo>
                <a:lnTo>
                  <a:pt x="266030" y="62396"/>
                </a:lnTo>
                <a:lnTo>
                  <a:pt x="269987" y="68609"/>
                </a:lnTo>
                <a:lnTo>
                  <a:pt x="78730" y="68609"/>
                </a:lnTo>
                <a:lnTo>
                  <a:pt x="78730" y="236339"/>
                </a:lnTo>
                <a:lnTo>
                  <a:pt x="269676" y="236339"/>
                </a:lnTo>
                <a:lnTo>
                  <a:pt x="266030" y="242068"/>
                </a:lnTo>
                <a:lnTo>
                  <a:pt x="234999" y="273406"/>
                </a:lnTo>
                <a:lnTo>
                  <a:pt x="194369" y="294530"/>
                </a:lnTo>
                <a:lnTo>
                  <a:pt x="146037" y="304297"/>
                </a:lnTo>
                <a:lnTo>
                  <a:pt x="128587" y="304948"/>
                </a:lnTo>
                <a:close/>
              </a:path>
              <a:path w="2388235" h="305435">
                <a:moveTo>
                  <a:pt x="269676" y="236339"/>
                </a:moveTo>
                <a:lnTo>
                  <a:pt x="127992" y="236339"/>
                </a:lnTo>
                <a:lnTo>
                  <a:pt x="137833" y="235911"/>
                </a:lnTo>
                <a:lnTo>
                  <a:pt x="147116" y="234627"/>
                </a:lnTo>
                <a:lnTo>
                  <a:pt x="184825" y="216628"/>
                </a:lnTo>
                <a:lnTo>
                  <a:pt x="206871" y="184546"/>
                </a:lnTo>
                <a:lnTo>
                  <a:pt x="212675" y="152251"/>
                </a:lnTo>
                <a:lnTo>
                  <a:pt x="212340" y="143498"/>
                </a:lnTo>
                <a:lnTo>
                  <a:pt x="200769" y="105147"/>
                </a:lnTo>
                <a:lnTo>
                  <a:pt x="172901" y="78525"/>
                </a:lnTo>
                <a:lnTo>
                  <a:pt x="128587" y="68609"/>
                </a:lnTo>
                <a:lnTo>
                  <a:pt x="269987" y="68609"/>
                </a:lnTo>
                <a:lnTo>
                  <a:pt x="289954" y="118429"/>
                </a:lnTo>
                <a:lnTo>
                  <a:pt x="293042" y="152251"/>
                </a:lnTo>
                <a:lnTo>
                  <a:pt x="292270" y="169636"/>
                </a:lnTo>
                <a:lnTo>
                  <a:pt x="289954" y="186072"/>
                </a:lnTo>
                <a:lnTo>
                  <a:pt x="286094" y="201559"/>
                </a:lnTo>
                <a:lnTo>
                  <a:pt x="280689" y="216098"/>
                </a:lnTo>
                <a:lnTo>
                  <a:pt x="273973" y="229586"/>
                </a:lnTo>
                <a:lnTo>
                  <a:pt x="269676" y="236339"/>
                </a:lnTo>
                <a:close/>
              </a:path>
              <a:path w="2388235" h="305435">
                <a:moveTo>
                  <a:pt x="411115" y="304948"/>
                </a:moveTo>
                <a:lnTo>
                  <a:pt x="332385" y="304948"/>
                </a:lnTo>
                <a:lnTo>
                  <a:pt x="332385" y="0"/>
                </a:lnTo>
                <a:lnTo>
                  <a:pt x="411115" y="0"/>
                </a:lnTo>
                <a:lnTo>
                  <a:pt x="411115" y="304948"/>
                </a:lnTo>
                <a:close/>
              </a:path>
              <a:path w="2388235" h="305435">
                <a:moveTo>
                  <a:pt x="544617" y="304948"/>
                </a:moveTo>
                <a:lnTo>
                  <a:pt x="465887" y="304948"/>
                </a:lnTo>
                <a:lnTo>
                  <a:pt x="465887" y="0"/>
                </a:lnTo>
                <a:lnTo>
                  <a:pt x="546850" y="0"/>
                </a:lnTo>
                <a:lnTo>
                  <a:pt x="641441" y="128438"/>
                </a:lnTo>
                <a:lnTo>
                  <a:pt x="544617" y="128438"/>
                </a:lnTo>
                <a:lnTo>
                  <a:pt x="544617" y="304948"/>
                </a:lnTo>
                <a:close/>
              </a:path>
              <a:path w="2388235" h="305435">
                <a:moveTo>
                  <a:pt x="749405" y="167729"/>
                </a:moveTo>
                <a:lnTo>
                  <a:pt x="670377" y="167729"/>
                </a:lnTo>
                <a:lnTo>
                  <a:pt x="670377" y="0"/>
                </a:lnTo>
                <a:lnTo>
                  <a:pt x="749405" y="0"/>
                </a:lnTo>
                <a:lnTo>
                  <a:pt x="749405" y="167729"/>
                </a:lnTo>
                <a:close/>
              </a:path>
              <a:path w="2388235" h="305435">
                <a:moveTo>
                  <a:pt x="749405" y="304948"/>
                </a:moveTo>
                <a:lnTo>
                  <a:pt x="673502" y="304948"/>
                </a:lnTo>
                <a:lnTo>
                  <a:pt x="544617" y="128438"/>
                </a:lnTo>
                <a:lnTo>
                  <a:pt x="641441" y="128438"/>
                </a:lnTo>
                <a:lnTo>
                  <a:pt x="670377" y="167729"/>
                </a:lnTo>
                <a:lnTo>
                  <a:pt x="749405" y="167729"/>
                </a:lnTo>
                <a:lnTo>
                  <a:pt x="749405" y="304948"/>
                </a:lnTo>
                <a:close/>
              </a:path>
              <a:path w="2388235" h="305435">
                <a:moveTo>
                  <a:pt x="944561" y="304948"/>
                </a:moveTo>
                <a:lnTo>
                  <a:pt x="861366" y="304948"/>
                </a:lnTo>
                <a:lnTo>
                  <a:pt x="774153" y="0"/>
                </a:lnTo>
                <a:lnTo>
                  <a:pt x="862259" y="0"/>
                </a:lnTo>
                <a:lnTo>
                  <a:pt x="908544" y="203448"/>
                </a:lnTo>
                <a:lnTo>
                  <a:pt x="969145" y="203448"/>
                </a:lnTo>
                <a:lnTo>
                  <a:pt x="944561" y="304948"/>
                </a:lnTo>
                <a:close/>
              </a:path>
              <a:path w="2388235" h="305435">
                <a:moveTo>
                  <a:pt x="969145" y="203448"/>
                </a:moveTo>
                <a:lnTo>
                  <a:pt x="908544" y="203448"/>
                </a:lnTo>
                <a:lnTo>
                  <a:pt x="960634" y="0"/>
                </a:lnTo>
                <a:lnTo>
                  <a:pt x="1020910" y="0"/>
                </a:lnTo>
                <a:lnTo>
                  <a:pt x="1050143" y="113853"/>
                </a:lnTo>
                <a:lnTo>
                  <a:pt x="990846" y="113853"/>
                </a:lnTo>
                <a:lnTo>
                  <a:pt x="969145" y="203448"/>
                </a:lnTo>
                <a:close/>
              </a:path>
              <a:path w="2388235" h="305435">
                <a:moveTo>
                  <a:pt x="1149256" y="203448"/>
                </a:moveTo>
                <a:lnTo>
                  <a:pt x="1073148" y="203448"/>
                </a:lnTo>
                <a:lnTo>
                  <a:pt x="1118839" y="0"/>
                </a:lnTo>
                <a:lnTo>
                  <a:pt x="1207540" y="0"/>
                </a:lnTo>
                <a:lnTo>
                  <a:pt x="1149256" y="203448"/>
                </a:lnTo>
                <a:close/>
              </a:path>
              <a:path w="2388235" h="305435">
                <a:moveTo>
                  <a:pt x="1120178" y="304948"/>
                </a:moveTo>
                <a:lnTo>
                  <a:pt x="1036983" y="304948"/>
                </a:lnTo>
                <a:lnTo>
                  <a:pt x="990846" y="113853"/>
                </a:lnTo>
                <a:lnTo>
                  <a:pt x="1050143" y="113853"/>
                </a:lnTo>
                <a:lnTo>
                  <a:pt x="1073148" y="203448"/>
                </a:lnTo>
                <a:lnTo>
                  <a:pt x="1149256" y="203448"/>
                </a:lnTo>
                <a:lnTo>
                  <a:pt x="1120178" y="304948"/>
                </a:lnTo>
                <a:close/>
              </a:path>
              <a:path w="2388235" h="305435">
                <a:moveTo>
                  <a:pt x="1310886" y="304948"/>
                </a:moveTo>
                <a:lnTo>
                  <a:pt x="1232156" y="304948"/>
                </a:lnTo>
                <a:lnTo>
                  <a:pt x="1232156" y="0"/>
                </a:lnTo>
                <a:lnTo>
                  <a:pt x="1310886" y="0"/>
                </a:lnTo>
                <a:lnTo>
                  <a:pt x="1310886" y="304948"/>
                </a:lnTo>
                <a:close/>
              </a:path>
              <a:path w="2388235" h="305435">
                <a:moveTo>
                  <a:pt x="1494246" y="304948"/>
                </a:moveTo>
                <a:lnTo>
                  <a:pt x="1365659" y="304948"/>
                </a:lnTo>
                <a:lnTo>
                  <a:pt x="1365659" y="0"/>
                </a:lnTo>
                <a:lnTo>
                  <a:pt x="1493651" y="0"/>
                </a:lnTo>
                <a:lnTo>
                  <a:pt x="1511361" y="660"/>
                </a:lnTo>
                <a:lnTo>
                  <a:pt x="1560028" y="10566"/>
                </a:lnTo>
                <a:lnTo>
                  <a:pt x="1600658" y="31384"/>
                </a:lnTo>
                <a:lnTo>
                  <a:pt x="1631689" y="62396"/>
                </a:lnTo>
                <a:lnTo>
                  <a:pt x="1635646" y="68609"/>
                </a:lnTo>
                <a:lnTo>
                  <a:pt x="1444389" y="68609"/>
                </a:lnTo>
                <a:lnTo>
                  <a:pt x="1444389" y="236339"/>
                </a:lnTo>
                <a:lnTo>
                  <a:pt x="1635335" y="236339"/>
                </a:lnTo>
                <a:lnTo>
                  <a:pt x="1631689" y="242068"/>
                </a:lnTo>
                <a:lnTo>
                  <a:pt x="1600658" y="273406"/>
                </a:lnTo>
                <a:lnTo>
                  <a:pt x="1560028" y="294530"/>
                </a:lnTo>
                <a:lnTo>
                  <a:pt x="1511696" y="304297"/>
                </a:lnTo>
                <a:lnTo>
                  <a:pt x="1494246" y="304948"/>
                </a:lnTo>
                <a:close/>
              </a:path>
              <a:path w="2388235" h="305435">
                <a:moveTo>
                  <a:pt x="1635335" y="236339"/>
                </a:moveTo>
                <a:lnTo>
                  <a:pt x="1493651" y="236339"/>
                </a:lnTo>
                <a:lnTo>
                  <a:pt x="1503492" y="235911"/>
                </a:lnTo>
                <a:lnTo>
                  <a:pt x="1512775" y="234627"/>
                </a:lnTo>
                <a:lnTo>
                  <a:pt x="1550484" y="216628"/>
                </a:lnTo>
                <a:lnTo>
                  <a:pt x="1572530" y="184546"/>
                </a:lnTo>
                <a:lnTo>
                  <a:pt x="1578334" y="152251"/>
                </a:lnTo>
                <a:lnTo>
                  <a:pt x="1577999" y="143498"/>
                </a:lnTo>
                <a:lnTo>
                  <a:pt x="1566428" y="105147"/>
                </a:lnTo>
                <a:lnTo>
                  <a:pt x="1538560" y="78525"/>
                </a:lnTo>
                <a:lnTo>
                  <a:pt x="1494246" y="68609"/>
                </a:lnTo>
                <a:lnTo>
                  <a:pt x="1635646" y="68609"/>
                </a:lnTo>
                <a:lnTo>
                  <a:pt x="1655613" y="118429"/>
                </a:lnTo>
                <a:lnTo>
                  <a:pt x="1658701" y="152251"/>
                </a:lnTo>
                <a:lnTo>
                  <a:pt x="1657929" y="169636"/>
                </a:lnTo>
                <a:lnTo>
                  <a:pt x="1655613" y="186072"/>
                </a:lnTo>
                <a:lnTo>
                  <a:pt x="1651753" y="201559"/>
                </a:lnTo>
                <a:lnTo>
                  <a:pt x="1646348" y="216098"/>
                </a:lnTo>
                <a:lnTo>
                  <a:pt x="1639632" y="229586"/>
                </a:lnTo>
                <a:lnTo>
                  <a:pt x="1635335" y="236339"/>
                </a:lnTo>
                <a:close/>
              </a:path>
              <a:path w="2388235" h="305435">
                <a:moveTo>
                  <a:pt x="1826631" y="304948"/>
                </a:moveTo>
                <a:lnTo>
                  <a:pt x="1698044" y="304948"/>
                </a:lnTo>
                <a:lnTo>
                  <a:pt x="1698044" y="0"/>
                </a:lnTo>
                <a:lnTo>
                  <a:pt x="1826036" y="0"/>
                </a:lnTo>
                <a:lnTo>
                  <a:pt x="1843746" y="660"/>
                </a:lnTo>
                <a:lnTo>
                  <a:pt x="1892413" y="10566"/>
                </a:lnTo>
                <a:lnTo>
                  <a:pt x="1933043" y="31384"/>
                </a:lnTo>
                <a:lnTo>
                  <a:pt x="1964074" y="62396"/>
                </a:lnTo>
                <a:lnTo>
                  <a:pt x="1968031" y="68609"/>
                </a:lnTo>
                <a:lnTo>
                  <a:pt x="1776774" y="68609"/>
                </a:lnTo>
                <a:lnTo>
                  <a:pt x="1776774" y="236339"/>
                </a:lnTo>
                <a:lnTo>
                  <a:pt x="1967720" y="236339"/>
                </a:lnTo>
                <a:lnTo>
                  <a:pt x="1964074" y="242068"/>
                </a:lnTo>
                <a:lnTo>
                  <a:pt x="1933043" y="273406"/>
                </a:lnTo>
                <a:lnTo>
                  <a:pt x="1892413" y="294530"/>
                </a:lnTo>
                <a:lnTo>
                  <a:pt x="1844081" y="304297"/>
                </a:lnTo>
                <a:lnTo>
                  <a:pt x="1826631" y="304948"/>
                </a:lnTo>
                <a:close/>
              </a:path>
              <a:path w="2388235" h="305435">
                <a:moveTo>
                  <a:pt x="1967720" y="236339"/>
                </a:moveTo>
                <a:lnTo>
                  <a:pt x="1826036" y="236339"/>
                </a:lnTo>
                <a:lnTo>
                  <a:pt x="1835877" y="235911"/>
                </a:lnTo>
                <a:lnTo>
                  <a:pt x="1845160" y="234627"/>
                </a:lnTo>
                <a:lnTo>
                  <a:pt x="1882870" y="216628"/>
                </a:lnTo>
                <a:lnTo>
                  <a:pt x="1904915" y="184546"/>
                </a:lnTo>
                <a:lnTo>
                  <a:pt x="1910719" y="152251"/>
                </a:lnTo>
                <a:lnTo>
                  <a:pt x="1910384" y="143498"/>
                </a:lnTo>
                <a:lnTo>
                  <a:pt x="1898813" y="105147"/>
                </a:lnTo>
                <a:lnTo>
                  <a:pt x="1870945" y="78525"/>
                </a:lnTo>
                <a:lnTo>
                  <a:pt x="1826631" y="68609"/>
                </a:lnTo>
                <a:lnTo>
                  <a:pt x="1968031" y="68609"/>
                </a:lnTo>
                <a:lnTo>
                  <a:pt x="1987998" y="118429"/>
                </a:lnTo>
                <a:lnTo>
                  <a:pt x="1991086" y="152251"/>
                </a:lnTo>
                <a:lnTo>
                  <a:pt x="1990314" y="169636"/>
                </a:lnTo>
                <a:lnTo>
                  <a:pt x="1987998" y="186072"/>
                </a:lnTo>
                <a:lnTo>
                  <a:pt x="1984138" y="201559"/>
                </a:lnTo>
                <a:lnTo>
                  <a:pt x="1978733" y="216098"/>
                </a:lnTo>
                <a:lnTo>
                  <a:pt x="1972018" y="229586"/>
                </a:lnTo>
                <a:lnTo>
                  <a:pt x="1967720" y="236339"/>
                </a:lnTo>
                <a:close/>
              </a:path>
              <a:path w="2388235" h="305435">
                <a:moveTo>
                  <a:pt x="2109159" y="304948"/>
                </a:moveTo>
                <a:lnTo>
                  <a:pt x="2030429" y="304948"/>
                </a:lnTo>
                <a:lnTo>
                  <a:pt x="2030429" y="0"/>
                </a:lnTo>
                <a:lnTo>
                  <a:pt x="2109159" y="0"/>
                </a:lnTo>
                <a:lnTo>
                  <a:pt x="2109159" y="304948"/>
                </a:lnTo>
                <a:close/>
              </a:path>
              <a:path w="2388235" h="305435">
                <a:moveTo>
                  <a:pt x="2387620" y="304948"/>
                </a:moveTo>
                <a:lnTo>
                  <a:pt x="2163931" y="304948"/>
                </a:lnTo>
                <a:lnTo>
                  <a:pt x="2163931" y="0"/>
                </a:lnTo>
                <a:lnTo>
                  <a:pt x="2387620" y="0"/>
                </a:lnTo>
                <a:lnTo>
                  <a:pt x="2387620" y="68609"/>
                </a:lnTo>
                <a:lnTo>
                  <a:pt x="2242661" y="68609"/>
                </a:lnTo>
                <a:lnTo>
                  <a:pt x="2242661" y="116085"/>
                </a:lnTo>
                <a:lnTo>
                  <a:pt x="2384346" y="116085"/>
                </a:lnTo>
                <a:lnTo>
                  <a:pt x="2384346" y="184695"/>
                </a:lnTo>
                <a:lnTo>
                  <a:pt x="2242661" y="184695"/>
                </a:lnTo>
                <a:lnTo>
                  <a:pt x="2242661" y="236339"/>
                </a:lnTo>
                <a:lnTo>
                  <a:pt x="2387620" y="236339"/>
                </a:lnTo>
                <a:lnTo>
                  <a:pt x="2387620" y="30494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2790" y="936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90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928" y="812167"/>
            <a:ext cx="3551399" cy="27012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551805" y="1193167"/>
            <a:ext cx="1818005" cy="215900"/>
          </a:xfrm>
          <a:custGeom>
            <a:avLst/>
            <a:gdLst/>
            <a:ahLst/>
            <a:cxnLst/>
            <a:rect l="l" t="t" r="r" b="b"/>
            <a:pathLst>
              <a:path w="1818004" h="215900">
                <a:moveTo>
                  <a:pt x="26342" y="211782"/>
                </a:moveTo>
                <a:lnTo>
                  <a:pt x="0" y="211782"/>
                </a:lnTo>
                <a:lnTo>
                  <a:pt x="0" y="0"/>
                </a:lnTo>
                <a:lnTo>
                  <a:pt x="27086" y="0"/>
                </a:lnTo>
                <a:lnTo>
                  <a:pt x="58655" y="42862"/>
                </a:lnTo>
                <a:lnTo>
                  <a:pt x="26342" y="42862"/>
                </a:lnTo>
                <a:lnTo>
                  <a:pt x="26342" y="211782"/>
                </a:lnTo>
                <a:close/>
              </a:path>
              <a:path w="1818004" h="215900">
                <a:moveTo>
                  <a:pt x="175319" y="165496"/>
                </a:moveTo>
                <a:lnTo>
                  <a:pt x="148976" y="165496"/>
                </a:lnTo>
                <a:lnTo>
                  <a:pt x="148976" y="0"/>
                </a:lnTo>
                <a:lnTo>
                  <a:pt x="175319" y="0"/>
                </a:lnTo>
                <a:lnTo>
                  <a:pt x="175319" y="165496"/>
                </a:lnTo>
                <a:close/>
              </a:path>
              <a:path w="1818004" h="215900">
                <a:moveTo>
                  <a:pt x="175319" y="211782"/>
                </a:moveTo>
                <a:lnTo>
                  <a:pt x="149869" y="211782"/>
                </a:lnTo>
                <a:lnTo>
                  <a:pt x="26342" y="42862"/>
                </a:lnTo>
                <a:lnTo>
                  <a:pt x="58655" y="42862"/>
                </a:lnTo>
                <a:lnTo>
                  <a:pt x="148976" y="165496"/>
                </a:lnTo>
                <a:lnTo>
                  <a:pt x="175319" y="165496"/>
                </a:lnTo>
                <a:lnTo>
                  <a:pt x="175319" y="211782"/>
                </a:lnTo>
                <a:close/>
              </a:path>
              <a:path w="1818004" h="215900">
                <a:moveTo>
                  <a:pt x="321343" y="211782"/>
                </a:moveTo>
                <a:lnTo>
                  <a:pt x="224754" y="211782"/>
                </a:lnTo>
                <a:lnTo>
                  <a:pt x="224754" y="0"/>
                </a:lnTo>
                <a:lnTo>
                  <a:pt x="319111" y="0"/>
                </a:lnTo>
                <a:lnTo>
                  <a:pt x="331910" y="930"/>
                </a:lnTo>
                <a:lnTo>
                  <a:pt x="369368" y="22854"/>
                </a:lnTo>
                <a:lnTo>
                  <a:pt x="369733" y="23514"/>
                </a:lnTo>
                <a:lnTo>
                  <a:pt x="251097" y="23514"/>
                </a:lnTo>
                <a:lnTo>
                  <a:pt x="251097" y="91826"/>
                </a:lnTo>
                <a:lnTo>
                  <a:pt x="362476" y="91826"/>
                </a:lnTo>
                <a:lnTo>
                  <a:pt x="356244" y="96515"/>
                </a:lnTo>
                <a:lnTo>
                  <a:pt x="349156" y="100105"/>
                </a:lnTo>
                <a:lnTo>
                  <a:pt x="341286" y="102542"/>
                </a:lnTo>
                <a:lnTo>
                  <a:pt x="349407" y="104607"/>
                </a:lnTo>
                <a:lnTo>
                  <a:pt x="356951" y="108272"/>
                </a:lnTo>
                <a:lnTo>
                  <a:pt x="363918" y="113537"/>
                </a:lnTo>
                <a:lnTo>
                  <a:pt x="365597" y="115341"/>
                </a:lnTo>
                <a:lnTo>
                  <a:pt x="251097" y="115341"/>
                </a:lnTo>
                <a:lnTo>
                  <a:pt x="251097" y="188267"/>
                </a:lnTo>
                <a:lnTo>
                  <a:pt x="372941" y="188267"/>
                </a:lnTo>
                <a:lnTo>
                  <a:pt x="366141" y="196304"/>
                </a:lnTo>
                <a:lnTo>
                  <a:pt x="357258" y="203075"/>
                </a:lnTo>
                <a:lnTo>
                  <a:pt x="346830" y="207912"/>
                </a:lnTo>
                <a:lnTo>
                  <a:pt x="334859" y="210815"/>
                </a:lnTo>
                <a:lnTo>
                  <a:pt x="321343" y="211782"/>
                </a:lnTo>
                <a:close/>
              </a:path>
              <a:path w="1818004" h="215900">
                <a:moveTo>
                  <a:pt x="362476" y="91826"/>
                </a:moveTo>
                <a:lnTo>
                  <a:pt x="314646" y="91826"/>
                </a:lnTo>
                <a:lnTo>
                  <a:pt x="323157" y="91222"/>
                </a:lnTo>
                <a:lnTo>
                  <a:pt x="330534" y="89408"/>
                </a:lnTo>
                <a:lnTo>
                  <a:pt x="351109" y="57745"/>
                </a:lnTo>
                <a:lnTo>
                  <a:pt x="350532" y="50936"/>
                </a:lnTo>
                <a:lnTo>
                  <a:pt x="323157" y="24147"/>
                </a:lnTo>
                <a:lnTo>
                  <a:pt x="314646" y="23514"/>
                </a:lnTo>
                <a:lnTo>
                  <a:pt x="369733" y="23514"/>
                </a:lnTo>
                <a:lnTo>
                  <a:pt x="374438" y="32035"/>
                </a:lnTo>
                <a:lnTo>
                  <a:pt x="377479" y="42425"/>
                </a:lnTo>
                <a:lnTo>
                  <a:pt x="378493" y="54024"/>
                </a:lnTo>
                <a:lnTo>
                  <a:pt x="377842" y="63047"/>
                </a:lnTo>
                <a:lnTo>
                  <a:pt x="375889" y="71363"/>
                </a:lnTo>
                <a:lnTo>
                  <a:pt x="372633" y="78971"/>
                </a:lnTo>
                <a:lnTo>
                  <a:pt x="368075" y="85873"/>
                </a:lnTo>
                <a:lnTo>
                  <a:pt x="362550" y="91771"/>
                </a:lnTo>
                <a:close/>
              </a:path>
              <a:path w="1818004" h="215900">
                <a:moveTo>
                  <a:pt x="372941" y="188267"/>
                </a:moveTo>
                <a:lnTo>
                  <a:pt x="315986" y="188267"/>
                </a:lnTo>
                <a:lnTo>
                  <a:pt x="324766" y="187662"/>
                </a:lnTo>
                <a:lnTo>
                  <a:pt x="332506" y="185849"/>
                </a:lnTo>
                <a:lnTo>
                  <a:pt x="355276" y="151804"/>
                </a:lnTo>
                <a:lnTo>
                  <a:pt x="354597" y="144074"/>
                </a:lnTo>
                <a:lnTo>
                  <a:pt x="324404" y="115974"/>
                </a:lnTo>
                <a:lnTo>
                  <a:pt x="315986" y="115341"/>
                </a:lnTo>
                <a:lnTo>
                  <a:pt x="365597" y="115341"/>
                </a:lnTo>
                <a:lnTo>
                  <a:pt x="382512" y="154632"/>
                </a:lnTo>
                <a:lnTo>
                  <a:pt x="381473" y="167059"/>
                </a:lnTo>
                <a:lnTo>
                  <a:pt x="378419" y="178072"/>
                </a:lnTo>
                <a:lnTo>
                  <a:pt x="373303" y="187839"/>
                </a:lnTo>
                <a:lnTo>
                  <a:pt x="372941" y="188267"/>
                </a:lnTo>
                <a:close/>
              </a:path>
              <a:path w="1818004" h="215900">
                <a:moveTo>
                  <a:pt x="432764" y="211782"/>
                </a:moveTo>
                <a:lnTo>
                  <a:pt x="402552" y="211782"/>
                </a:lnTo>
                <a:lnTo>
                  <a:pt x="487682" y="0"/>
                </a:lnTo>
                <a:lnTo>
                  <a:pt x="520424" y="0"/>
                </a:lnTo>
                <a:lnTo>
                  <a:pt x="531451" y="27384"/>
                </a:lnTo>
                <a:lnTo>
                  <a:pt x="504202" y="27384"/>
                </a:lnTo>
                <a:lnTo>
                  <a:pt x="459107" y="141237"/>
                </a:lnTo>
                <a:lnTo>
                  <a:pt x="577296" y="141237"/>
                </a:lnTo>
                <a:lnTo>
                  <a:pt x="586765" y="164752"/>
                </a:lnTo>
                <a:lnTo>
                  <a:pt x="451517" y="164752"/>
                </a:lnTo>
                <a:lnTo>
                  <a:pt x="432764" y="211782"/>
                </a:lnTo>
                <a:close/>
              </a:path>
              <a:path w="1818004" h="215900">
                <a:moveTo>
                  <a:pt x="577296" y="141237"/>
                </a:moveTo>
                <a:lnTo>
                  <a:pt x="548999" y="141237"/>
                </a:lnTo>
                <a:lnTo>
                  <a:pt x="504202" y="27384"/>
                </a:lnTo>
                <a:lnTo>
                  <a:pt x="531451" y="27384"/>
                </a:lnTo>
                <a:lnTo>
                  <a:pt x="577296" y="141237"/>
                </a:lnTo>
                <a:close/>
              </a:path>
              <a:path w="1818004" h="215900">
                <a:moveTo>
                  <a:pt x="605703" y="211782"/>
                </a:moveTo>
                <a:lnTo>
                  <a:pt x="575639" y="211782"/>
                </a:lnTo>
                <a:lnTo>
                  <a:pt x="556887" y="164752"/>
                </a:lnTo>
                <a:lnTo>
                  <a:pt x="586765" y="164752"/>
                </a:lnTo>
                <a:lnTo>
                  <a:pt x="605703" y="211782"/>
                </a:lnTo>
                <a:close/>
              </a:path>
              <a:path w="1818004" h="215900">
                <a:moveTo>
                  <a:pt x="781889" y="215651"/>
                </a:moveTo>
                <a:lnTo>
                  <a:pt x="738301" y="202759"/>
                </a:lnTo>
                <a:lnTo>
                  <a:pt x="710749" y="166836"/>
                </a:lnTo>
                <a:lnTo>
                  <a:pt x="705391" y="134987"/>
                </a:lnTo>
                <a:lnTo>
                  <a:pt x="706730" y="118392"/>
                </a:lnTo>
                <a:lnTo>
                  <a:pt x="726822" y="77539"/>
                </a:lnTo>
                <a:lnTo>
                  <a:pt x="765834" y="56052"/>
                </a:lnTo>
                <a:lnTo>
                  <a:pt x="781889" y="54619"/>
                </a:lnTo>
                <a:lnTo>
                  <a:pt x="798743" y="56284"/>
                </a:lnTo>
                <a:lnTo>
                  <a:pt x="813738" y="61279"/>
                </a:lnTo>
                <a:lnTo>
                  <a:pt x="826872" y="69605"/>
                </a:lnTo>
                <a:lnTo>
                  <a:pt x="832963" y="75902"/>
                </a:lnTo>
                <a:lnTo>
                  <a:pt x="783228" y="75902"/>
                </a:lnTo>
                <a:lnTo>
                  <a:pt x="772020" y="76925"/>
                </a:lnTo>
                <a:lnTo>
                  <a:pt x="738533" y="101082"/>
                </a:lnTo>
                <a:lnTo>
                  <a:pt x="730245" y="134987"/>
                </a:lnTo>
                <a:lnTo>
                  <a:pt x="731157" y="147665"/>
                </a:lnTo>
                <a:lnTo>
                  <a:pt x="752700" y="185160"/>
                </a:lnTo>
                <a:lnTo>
                  <a:pt x="783228" y="194369"/>
                </a:lnTo>
                <a:lnTo>
                  <a:pt x="832849" y="194369"/>
                </a:lnTo>
                <a:lnTo>
                  <a:pt x="826872" y="200583"/>
                </a:lnTo>
                <a:lnTo>
                  <a:pt x="813738" y="208954"/>
                </a:lnTo>
                <a:lnTo>
                  <a:pt x="798743" y="213977"/>
                </a:lnTo>
                <a:lnTo>
                  <a:pt x="781889" y="215651"/>
                </a:lnTo>
                <a:close/>
              </a:path>
              <a:path w="1818004" h="215900">
                <a:moveTo>
                  <a:pt x="822221" y="95845"/>
                </a:moveTo>
                <a:lnTo>
                  <a:pt x="814315" y="87120"/>
                </a:lnTo>
                <a:lnTo>
                  <a:pt x="805180" y="80888"/>
                </a:lnTo>
                <a:lnTo>
                  <a:pt x="794818" y="77148"/>
                </a:lnTo>
                <a:lnTo>
                  <a:pt x="783228" y="75902"/>
                </a:lnTo>
                <a:lnTo>
                  <a:pt x="832963" y="75902"/>
                </a:lnTo>
                <a:lnTo>
                  <a:pt x="838146" y="81260"/>
                </a:lnTo>
                <a:lnTo>
                  <a:pt x="822221" y="95845"/>
                </a:lnTo>
                <a:close/>
              </a:path>
              <a:path w="1818004" h="215900">
                <a:moveTo>
                  <a:pt x="832849" y="194369"/>
                </a:moveTo>
                <a:lnTo>
                  <a:pt x="783228" y="194369"/>
                </a:lnTo>
                <a:lnTo>
                  <a:pt x="794707" y="193113"/>
                </a:lnTo>
                <a:lnTo>
                  <a:pt x="805031" y="189346"/>
                </a:lnTo>
                <a:lnTo>
                  <a:pt x="814203" y="183067"/>
                </a:lnTo>
                <a:lnTo>
                  <a:pt x="822221" y="174277"/>
                </a:lnTo>
                <a:lnTo>
                  <a:pt x="838146" y="188862"/>
                </a:lnTo>
                <a:lnTo>
                  <a:pt x="832849" y="194369"/>
                </a:lnTo>
                <a:close/>
              </a:path>
              <a:path w="1818004" h="215900">
                <a:moveTo>
                  <a:pt x="938431" y="215651"/>
                </a:moveTo>
                <a:lnTo>
                  <a:pt x="895206" y="202927"/>
                </a:lnTo>
                <a:lnTo>
                  <a:pt x="867849" y="167133"/>
                </a:lnTo>
                <a:lnTo>
                  <a:pt x="862529" y="134987"/>
                </a:lnTo>
                <a:lnTo>
                  <a:pt x="863859" y="118029"/>
                </a:lnTo>
                <a:lnTo>
                  <a:pt x="883811" y="77092"/>
                </a:lnTo>
                <a:lnTo>
                  <a:pt x="922516" y="56024"/>
                </a:lnTo>
                <a:lnTo>
                  <a:pt x="938431" y="54619"/>
                </a:lnTo>
                <a:lnTo>
                  <a:pt x="954346" y="56024"/>
                </a:lnTo>
                <a:lnTo>
                  <a:pt x="968755" y="60238"/>
                </a:lnTo>
                <a:lnTo>
                  <a:pt x="981656" y="67261"/>
                </a:lnTo>
                <a:lnTo>
                  <a:pt x="991671" y="75902"/>
                </a:lnTo>
                <a:lnTo>
                  <a:pt x="938431" y="75902"/>
                </a:lnTo>
                <a:lnTo>
                  <a:pt x="927798" y="76944"/>
                </a:lnTo>
                <a:lnTo>
                  <a:pt x="895503" y="101277"/>
                </a:lnTo>
                <a:lnTo>
                  <a:pt x="887383" y="134987"/>
                </a:lnTo>
                <a:lnTo>
                  <a:pt x="888276" y="147544"/>
                </a:lnTo>
                <a:lnTo>
                  <a:pt x="909326" y="185077"/>
                </a:lnTo>
                <a:lnTo>
                  <a:pt x="938431" y="194369"/>
                </a:lnTo>
                <a:lnTo>
                  <a:pt x="991509" y="194369"/>
                </a:lnTo>
                <a:lnTo>
                  <a:pt x="981656" y="202927"/>
                </a:lnTo>
                <a:lnTo>
                  <a:pt x="968755" y="209996"/>
                </a:lnTo>
                <a:lnTo>
                  <a:pt x="954346" y="214238"/>
                </a:lnTo>
                <a:lnTo>
                  <a:pt x="938431" y="215651"/>
                </a:lnTo>
                <a:close/>
              </a:path>
              <a:path w="1818004" h="215900">
                <a:moveTo>
                  <a:pt x="991509" y="194369"/>
                </a:moveTo>
                <a:lnTo>
                  <a:pt x="938431" y="194369"/>
                </a:lnTo>
                <a:lnTo>
                  <a:pt x="949026" y="193327"/>
                </a:lnTo>
                <a:lnTo>
                  <a:pt x="958634" y="190202"/>
                </a:lnTo>
                <a:lnTo>
                  <a:pt x="985610" y="158688"/>
                </a:lnTo>
                <a:lnTo>
                  <a:pt x="989181" y="134987"/>
                </a:lnTo>
                <a:lnTo>
                  <a:pt x="988288" y="122680"/>
                </a:lnTo>
                <a:lnTo>
                  <a:pt x="967257" y="85278"/>
                </a:lnTo>
                <a:lnTo>
                  <a:pt x="938431" y="75902"/>
                </a:lnTo>
                <a:lnTo>
                  <a:pt x="991671" y="75902"/>
                </a:lnTo>
                <a:lnTo>
                  <a:pt x="1013003" y="118029"/>
                </a:lnTo>
                <a:lnTo>
                  <a:pt x="1014333" y="134987"/>
                </a:lnTo>
                <a:lnTo>
                  <a:pt x="1013003" y="151841"/>
                </a:lnTo>
                <a:lnTo>
                  <a:pt x="1009013" y="167133"/>
                </a:lnTo>
                <a:lnTo>
                  <a:pt x="1002362" y="180863"/>
                </a:lnTo>
                <a:lnTo>
                  <a:pt x="993051" y="193030"/>
                </a:lnTo>
                <a:lnTo>
                  <a:pt x="991509" y="194369"/>
                </a:lnTo>
                <a:close/>
              </a:path>
              <a:path w="1818004" h="215900">
                <a:moveTo>
                  <a:pt x="1100955" y="80664"/>
                </a:moveTo>
                <a:lnTo>
                  <a:pt x="1076852" y="80664"/>
                </a:lnTo>
                <a:lnTo>
                  <a:pt x="1082052" y="75195"/>
                </a:lnTo>
                <a:lnTo>
                  <a:pt x="1115920" y="56443"/>
                </a:lnTo>
                <a:lnTo>
                  <a:pt x="1131472" y="54619"/>
                </a:lnTo>
                <a:lnTo>
                  <a:pt x="1152829" y="57717"/>
                </a:lnTo>
                <a:lnTo>
                  <a:pt x="1168084" y="67009"/>
                </a:lnTo>
                <a:lnTo>
                  <a:pt x="1173339" y="75902"/>
                </a:lnTo>
                <a:lnTo>
                  <a:pt x="1122245" y="75902"/>
                </a:lnTo>
                <a:lnTo>
                  <a:pt x="1115585" y="76348"/>
                </a:lnTo>
                <a:lnTo>
                  <a:pt x="1108999" y="77688"/>
                </a:lnTo>
                <a:lnTo>
                  <a:pt x="1102488" y="79920"/>
                </a:lnTo>
                <a:lnTo>
                  <a:pt x="1100955" y="80664"/>
                </a:lnTo>
                <a:close/>
              </a:path>
              <a:path w="1818004" h="215900">
                <a:moveTo>
                  <a:pt x="1076852" y="211782"/>
                </a:moveTo>
                <a:lnTo>
                  <a:pt x="1053040" y="211782"/>
                </a:lnTo>
                <a:lnTo>
                  <a:pt x="1053040" y="58489"/>
                </a:lnTo>
                <a:lnTo>
                  <a:pt x="1076852" y="58489"/>
                </a:lnTo>
                <a:lnTo>
                  <a:pt x="1076852" y="80664"/>
                </a:lnTo>
                <a:lnTo>
                  <a:pt x="1100955" y="80664"/>
                </a:lnTo>
                <a:lnTo>
                  <a:pt x="1076852" y="99714"/>
                </a:lnTo>
                <a:lnTo>
                  <a:pt x="1076852" y="211782"/>
                </a:lnTo>
                <a:close/>
              </a:path>
              <a:path w="1818004" h="215900">
                <a:moveTo>
                  <a:pt x="1180288" y="211782"/>
                </a:moveTo>
                <a:lnTo>
                  <a:pt x="1156475" y="211782"/>
                </a:lnTo>
                <a:lnTo>
                  <a:pt x="1156475" y="111472"/>
                </a:lnTo>
                <a:lnTo>
                  <a:pt x="1155889" y="102077"/>
                </a:lnTo>
                <a:lnTo>
                  <a:pt x="1122245" y="75902"/>
                </a:lnTo>
                <a:lnTo>
                  <a:pt x="1173339" y="75902"/>
                </a:lnTo>
                <a:lnTo>
                  <a:pt x="1177237" y="82497"/>
                </a:lnTo>
                <a:lnTo>
                  <a:pt x="1180288" y="104179"/>
                </a:lnTo>
                <a:lnTo>
                  <a:pt x="1180288" y="211782"/>
                </a:lnTo>
                <a:close/>
              </a:path>
              <a:path w="1818004" h="215900">
                <a:moveTo>
                  <a:pt x="1256529" y="58489"/>
                </a:moveTo>
                <a:lnTo>
                  <a:pt x="1232717" y="58489"/>
                </a:lnTo>
                <a:lnTo>
                  <a:pt x="1232717" y="16519"/>
                </a:lnTo>
                <a:lnTo>
                  <a:pt x="1256529" y="16519"/>
                </a:lnTo>
                <a:lnTo>
                  <a:pt x="1256529" y="58489"/>
                </a:lnTo>
                <a:close/>
              </a:path>
              <a:path w="1818004" h="215900">
                <a:moveTo>
                  <a:pt x="1287634" y="79474"/>
                </a:moveTo>
                <a:lnTo>
                  <a:pt x="1207267" y="79474"/>
                </a:lnTo>
                <a:lnTo>
                  <a:pt x="1207267" y="58489"/>
                </a:lnTo>
                <a:lnTo>
                  <a:pt x="1287634" y="58489"/>
                </a:lnTo>
                <a:lnTo>
                  <a:pt x="1287634" y="79474"/>
                </a:lnTo>
                <a:close/>
              </a:path>
              <a:path w="1818004" h="215900">
                <a:moveTo>
                  <a:pt x="1266650" y="215651"/>
                </a:moveTo>
                <a:lnTo>
                  <a:pt x="1232791" y="180330"/>
                </a:lnTo>
                <a:lnTo>
                  <a:pt x="1232717" y="79474"/>
                </a:lnTo>
                <a:lnTo>
                  <a:pt x="1256529" y="79474"/>
                </a:lnTo>
                <a:lnTo>
                  <a:pt x="1256529" y="180330"/>
                </a:lnTo>
                <a:lnTo>
                  <a:pt x="1257770" y="185092"/>
                </a:lnTo>
                <a:lnTo>
                  <a:pt x="1260250" y="188862"/>
                </a:lnTo>
                <a:lnTo>
                  <a:pt x="1262830" y="192533"/>
                </a:lnTo>
                <a:lnTo>
                  <a:pt x="1266749" y="194369"/>
                </a:lnTo>
                <a:lnTo>
                  <a:pt x="1290757" y="194369"/>
                </a:lnTo>
                <a:lnTo>
                  <a:pt x="1295225" y="205680"/>
                </a:lnTo>
                <a:lnTo>
                  <a:pt x="1289755" y="210042"/>
                </a:lnTo>
                <a:lnTo>
                  <a:pt x="1283170" y="213159"/>
                </a:lnTo>
                <a:lnTo>
                  <a:pt x="1275468" y="215028"/>
                </a:lnTo>
                <a:lnTo>
                  <a:pt x="1266650" y="215651"/>
                </a:lnTo>
                <a:close/>
              </a:path>
              <a:path w="1818004" h="215900">
                <a:moveTo>
                  <a:pt x="1290757" y="194369"/>
                </a:moveTo>
                <a:lnTo>
                  <a:pt x="1278655" y="194369"/>
                </a:lnTo>
                <a:lnTo>
                  <a:pt x="1284063" y="192236"/>
                </a:lnTo>
                <a:lnTo>
                  <a:pt x="1288230" y="187969"/>
                </a:lnTo>
                <a:lnTo>
                  <a:pt x="1290757" y="194369"/>
                </a:lnTo>
                <a:close/>
              </a:path>
              <a:path w="1818004" h="215900">
                <a:moveTo>
                  <a:pt x="1368491" y="83194"/>
                </a:moveTo>
                <a:lnTo>
                  <a:pt x="1345097" y="83194"/>
                </a:lnTo>
                <a:lnTo>
                  <a:pt x="1356268" y="70953"/>
                </a:lnTo>
                <a:lnTo>
                  <a:pt x="1368500" y="62210"/>
                </a:lnTo>
                <a:lnTo>
                  <a:pt x="1381792" y="56963"/>
                </a:lnTo>
                <a:lnTo>
                  <a:pt x="1396145" y="55215"/>
                </a:lnTo>
                <a:lnTo>
                  <a:pt x="1396145" y="78730"/>
                </a:lnTo>
                <a:lnTo>
                  <a:pt x="1379476" y="78730"/>
                </a:lnTo>
                <a:lnTo>
                  <a:pt x="1371539" y="81359"/>
                </a:lnTo>
                <a:lnTo>
                  <a:pt x="1368491" y="83194"/>
                </a:lnTo>
                <a:close/>
              </a:path>
              <a:path w="1818004" h="215900">
                <a:moveTo>
                  <a:pt x="1345097" y="211782"/>
                </a:moveTo>
                <a:lnTo>
                  <a:pt x="1321285" y="211782"/>
                </a:lnTo>
                <a:lnTo>
                  <a:pt x="1321285" y="58489"/>
                </a:lnTo>
                <a:lnTo>
                  <a:pt x="1345097" y="58489"/>
                </a:lnTo>
                <a:lnTo>
                  <a:pt x="1345097" y="83194"/>
                </a:lnTo>
                <a:lnTo>
                  <a:pt x="1368491" y="83194"/>
                </a:lnTo>
                <a:lnTo>
                  <a:pt x="1354176" y="91777"/>
                </a:lnTo>
                <a:lnTo>
                  <a:pt x="1348272" y="97333"/>
                </a:lnTo>
                <a:lnTo>
                  <a:pt x="1345097" y="103286"/>
                </a:lnTo>
                <a:lnTo>
                  <a:pt x="1345097" y="211782"/>
                </a:lnTo>
                <a:close/>
              </a:path>
              <a:path w="1818004" h="215900">
                <a:moveTo>
                  <a:pt x="1396145" y="79771"/>
                </a:moveTo>
                <a:lnTo>
                  <a:pt x="1386620" y="78730"/>
                </a:lnTo>
                <a:lnTo>
                  <a:pt x="1396145" y="78730"/>
                </a:lnTo>
                <a:lnTo>
                  <a:pt x="1396145" y="79771"/>
                </a:lnTo>
                <a:close/>
              </a:path>
              <a:path w="1818004" h="215900">
                <a:moveTo>
                  <a:pt x="1436163" y="96589"/>
                </a:moveTo>
                <a:lnTo>
                  <a:pt x="1452646" y="60982"/>
                </a:lnTo>
                <a:lnTo>
                  <a:pt x="1486318" y="54619"/>
                </a:lnTo>
                <a:lnTo>
                  <a:pt x="1499657" y="55475"/>
                </a:lnTo>
                <a:lnTo>
                  <a:pt x="1511396" y="58042"/>
                </a:lnTo>
                <a:lnTo>
                  <a:pt x="1521535" y="62321"/>
                </a:lnTo>
                <a:lnTo>
                  <a:pt x="1530074" y="68312"/>
                </a:lnTo>
                <a:lnTo>
                  <a:pt x="1536437" y="75307"/>
                </a:lnTo>
                <a:lnTo>
                  <a:pt x="1483193" y="75307"/>
                </a:lnTo>
                <a:lnTo>
                  <a:pt x="1470152" y="76637"/>
                </a:lnTo>
                <a:lnTo>
                  <a:pt x="1457967" y="80627"/>
                </a:lnTo>
                <a:lnTo>
                  <a:pt x="1446637" y="87278"/>
                </a:lnTo>
                <a:lnTo>
                  <a:pt x="1436163" y="96589"/>
                </a:lnTo>
                <a:close/>
              </a:path>
              <a:path w="1818004" h="215900">
                <a:moveTo>
                  <a:pt x="1545701" y="135284"/>
                </a:moveTo>
                <a:lnTo>
                  <a:pt x="1521888" y="135284"/>
                </a:lnTo>
                <a:lnTo>
                  <a:pt x="1521776" y="106412"/>
                </a:lnTo>
                <a:lnTo>
                  <a:pt x="1521200" y="100310"/>
                </a:lnTo>
                <a:lnTo>
                  <a:pt x="1491230" y="75837"/>
                </a:lnTo>
                <a:lnTo>
                  <a:pt x="1483193" y="75307"/>
                </a:lnTo>
                <a:lnTo>
                  <a:pt x="1536437" y="75307"/>
                </a:lnTo>
                <a:lnTo>
                  <a:pt x="1536916" y="75837"/>
                </a:lnTo>
                <a:lnTo>
                  <a:pt x="1541794" y="84683"/>
                </a:lnTo>
                <a:lnTo>
                  <a:pt x="1544724" y="94877"/>
                </a:lnTo>
                <a:lnTo>
                  <a:pt x="1545701" y="106412"/>
                </a:lnTo>
                <a:lnTo>
                  <a:pt x="1545701" y="135284"/>
                </a:lnTo>
                <a:close/>
              </a:path>
              <a:path w="1818004" h="215900">
                <a:moveTo>
                  <a:pt x="1471138" y="215651"/>
                </a:moveTo>
                <a:lnTo>
                  <a:pt x="1432591" y="201066"/>
                </a:lnTo>
                <a:lnTo>
                  <a:pt x="1417411" y="164752"/>
                </a:lnTo>
                <a:lnTo>
                  <a:pt x="1418350" y="154167"/>
                </a:lnTo>
                <a:lnTo>
                  <a:pt x="1440554" y="122252"/>
                </a:lnTo>
                <a:lnTo>
                  <a:pt x="1471138" y="114300"/>
                </a:lnTo>
                <a:lnTo>
                  <a:pt x="1486700" y="115611"/>
                </a:lnTo>
                <a:lnTo>
                  <a:pt x="1500345" y="119546"/>
                </a:lnTo>
                <a:lnTo>
                  <a:pt x="1512075" y="126103"/>
                </a:lnTo>
                <a:lnTo>
                  <a:pt x="1517752" y="131415"/>
                </a:lnTo>
                <a:lnTo>
                  <a:pt x="1479621" y="131415"/>
                </a:lnTo>
                <a:lnTo>
                  <a:pt x="1471612" y="132001"/>
                </a:lnTo>
                <a:lnTo>
                  <a:pt x="1442619" y="157953"/>
                </a:lnTo>
                <a:lnTo>
                  <a:pt x="1441968" y="165050"/>
                </a:lnTo>
                <a:lnTo>
                  <a:pt x="1442619" y="172082"/>
                </a:lnTo>
                <a:lnTo>
                  <a:pt x="1471612" y="197811"/>
                </a:lnTo>
                <a:lnTo>
                  <a:pt x="1479621" y="198387"/>
                </a:lnTo>
                <a:lnTo>
                  <a:pt x="1517388" y="198387"/>
                </a:lnTo>
                <a:lnTo>
                  <a:pt x="1511461" y="203680"/>
                </a:lnTo>
                <a:lnTo>
                  <a:pt x="1499527" y="210331"/>
                </a:lnTo>
                <a:lnTo>
                  <a:pt x="1486086" y="214321"/>
                </a:lnTo>
                <a:lnTo>
                  <a:pt x="1471138" y="215651"/>
                </a:lnTo>
                <a:close/>
              </a:path>
              <a:path w="1818004" h="215900">
                <a:moveTo>
                  <a:pt x="1517388" y="198387"/>
                </a:moveTo>
                <a:lnTo>
                  <a:pt x="1479621" y="198387"/>
                </a:lnTo>
                <a:lnTo>
                  <a:pt x="1492867" y="197197"/>
                </a:lnTo>
                <a:lnTo>
                  <a:pt x="1504327" y="193625"/>
                </a:lnTo>
                <a:lnTo>
                  <a:pt x="1514000" y="187672"/>
                </a:lnTo>
                <a:lnTo>
                  <a:pt x="1521888" y="179337"/>
                </a:lnTo>
                <a:lnTo>
                  <a:pt x="1521888" y="150465"/>
                </a:lnTo>
                <a:lnTo>
                  <a:pt x="1514000" y="142130"/>
                </a:lnTo>
                <a:lnTo>
                  <a:pt x="1504327" y="136177"/>
                </a:lnTo>
                <a:lnTo>
                  <a:pt x="1492867" y="132605"/>
                </a:lnTo>
                <a:lnTo>
                  <a:pt x="1479621" y="131415"/>
                </a:lnTo>
                <a:lnTo>
                  <a:pt x="1517752" y="131415"/>
                </a:lnTo>
                <a:lnTo>
                  <a:pt x="1521888" y="135284"/>
                </a:lnTo>
                <a:lnTo>
                  <a:pt x="1545701" y="135284"/>
                </a:lnTo>
                <a:lnTo>
                  <a:pt x="1545701" y="194369"/>
                </a:lnTo>
                <a:lnTo>
                  <a:pt x="1521888" y="194369"/>
                </a:lnTo>
                <a:lnTo>
                  <a:pt x="1517388" y="198387"/>
                </a:lnTo>
                <a:close/>
              </a:path>
              <a:path w="1818004" h="215900">
                <a:moveTo>
                  <a:pt x="1545701" y="211782"/>
                </a:moveTo>
                <a:lnTo>
                  <a:pt x="1521888" y="211782"/>
                </a:lnTo>
                <a:lnTo>
                  <a:pt x="1521888" y="194369"/>
                </a:lnTo>
                <a:lnTo>
                  <a:pt x="1545701" y="194369"/>
                </a:lnTo>
                <a:lnTo>
                  <a:pt x="1545701" y="211782"/>
                </a:lnTo>
                <a:close/>
              </a:path>
              <a:path w="1818004" h="215900">
                <a:moveTo>
                  <a:pt x="1660907" y="215651"/>
                </a:moveTo>
                <a:lnTo>
                  <a:pt x="1617319" y="202759"/>
                </a:lnTo>
                <a:lnTo>
                  <a:pt x="1589767" y="166836"/>
                </a:lnTo>
                <a:lnTo>
                  <a:pt x="1584409" y="134987"/>
                </a:lnTo>
                <a:lnTo>
                  <a:pt x="1585749" y="118392"/>
                </a:lnTo>
                <a:lnTo>
                  <a:pt x="1605841" y="77539"/>
                </a:lnTo>
                <a:lnTo>
                  <a:pt x="1644852" y="56052"/>
                </a:lnTo>
                <a:lnTo>
                  <a:pt x="1660907" y="54619"/>
                </a:lnTo>
                <a:lnTo>
                  <a:pt x="1677762" y="56284"/>
                </a:lnTo>
                <a:lnTo>
                  <a:pt x="1692756" y="61279"/>
                </a:lnTo>
                <a:lnTo>
                  <a:pt x="1705890" y="69605"/>
                </a:lnTo>
                <a:lnTo>
                  <a:pt x="1711982" y="75902"/>
                </a:lnTo>
                <a:lnTo>
                  <a:pt x="1662246" y="75902"/>
                </a:lnTo>
                <a:lnTo>
                  <a:pt x="1651038" y="76925"/>
                </a:lnTo>
                <a:lnTo>
                  <a:pt x="1617552" y="101082"/>
                </a:lnTo>
                <a:lnTo>
                  <a:pt x="1609264" y="134987"/>
                </a:lnTo>
                <a:lnTo>
                  <a:pt x="1610175" y="147665"/>
                </a:lnTo>
                <a:lnTo>
                  <a:pt x="1631718" y="185160"/>
                </a:lnTo>
                <a:lnTo>
                  <a:pt x="1662246" y="194369"/>
                </a:lnTo>
                <a:lnTo>
                  <a:pt x="1711867" y="194369"/>
                </a:lnTo>
                <a:lnTo>
                  <a:pt x="1705890" y="200583"/>
                </a:lnTo>
                <a:lnTo>
                  <a:pt x="1692756" y="208954"/>
                </a:lnTo>
                <a:lnTo>
                  <a:pt x="1677762" y="213977"/>
                </a:lnTo>
                <a:lnTo>
                  <a:pt x="1660907" y="215651"/>
                </a:lnTo>
                <a:close/>
              </a:path>
              <a:path w="1818004" h="215900">
                <a:moveTo>
                  <a:pt x="1701239" y="95845"/>
                </a:moveTo>
                <a:lnTo>
                  <a:pt x="1693333" y="87120"/>
                </a:lnTo>
                <a:lnTo>
                  <a:pt x="1684199" y="80888"/>
                </a:lnTo>
                <a:lnTo>
                  <a:pt x="1673837" y="77148"/>
                </a:lnTo>
                <a:lnTo>
                  <a:pt x="1662246" y="75902"/>
                </a:lnTo>
                <a:lnTo>
                  <a:pt x="1711982" y="75902"/>
                </a:lnTo>
                <a:lnTo>
                  <a:pt x="1717164" y="81260"/>
                </a:lnTo>
                <a:lnTo>
                  <a:pt x="1701239" y="95845"/>
                </a:lnTo>
                <a:close/>
              </a:path>
              <a:path w="1818004" h="215900">
                <a:moveTo>
                  <a:pt x="1711867" y="194369"/>
                </a:moveTo>
                <a:lnTo>
                  <a:pt x="1662246" y="194369"/>
                </a:lnTo>
                <a:lnTo>
                  <a:pt x="1673725" y="193113"/>
                </a:lnTo>
                <a:lnTo>
                  <a:pt x="1684050" y="189346"/>
                </a:lnTo>
                <a:lnTo>
                  <a:pt x="1693221" y="183067"/>
                </a:lnTo>
                <a:lnTo>
                  <a:pt x="1701239" y="174277"/>
                </a:lnTo>
                <a:lnTo>
                  <a:pt x="1717164" y="188862"/>
                </a:lnTo>
                <a:lnTo>
                  <a:pt x="1711867" y="194369"/>
                </a:lnTo>
                <a:close/>
              </a:path>
              <a:path w="1818004" h="215900">
                <a:moveTo>
                  <a:pt x="1779052" y="58489"/>
                </a:moveTo>
                <a:lnTo>
                  <a:pt x="1755239" y="58489"/>
                </a:lnTo>
                <a:lnTo>
                  <a:pt x="1755239" y="16519"/>
                </a:lnTo>
                <a:lnTo>
                  <a:pt x="1779052" y="16519"/>
                </a:lnTo>
                <a:lnTo>
                  <a:pt x="1779052" y="58489"/>
                </a:lnTo>
                <a:close/>
              </a:path>
              <a:path w="1818004" h="215900">
                <a:moveTo>
                  <a:pt x="1810157" y="79474"/>
                </a:moveTo>
                <a:lnTo>
                  <a:pt x="1729790" y="79474"/>
                </a:lnTo>
                <a:lnTo>
                  <a:pt x="1729790" y="58489"/>
                </a:lnTo>
                <a:lnTo>
                  <a:pt x="1810157" y="58489"/>
                </a:lnTo>
                <a:lnTo>
                  <a:pt x="1810157" y="79474"/>
                </a:lnTo>
                <a:close/>
              </a:path>
              <a:path w="1818004" h="215900">
                <a:moveTo>
                  <a:pt x="1789172" y="215651"/>
                </a:moveTo>
                <a:lnTo>
                  <a:pt x="1755313" y="180330"/>
                </a:lnTo>
                <a:lnTo>
                  <a:pt x="1755239" y="79474"/>
                </a:lnTo>
                <a:lnTo>
                  <a:pt x="1779052" y="79474"/>
                </a:lnTo>
                <a:lnTo>
                  <a:pt x="1779052" y="180330"/>
                </a:lnTo>
                <a:lnTo>
                  <a:pt x="1780292" y="185092"/>
                </a:lnTo>
                <a:lnTo>
                  <a:pt x="1782772" y="188862"/>
                </a:lnTo>
                <a:lnTo>
                  <a:pt x="1785352" y="192533"/>
                </a:lnTo>
                <a:lnTo>
                  <a:pt x="1789271" y="194369"/>
                </a:lnTo>
                <a:lnTo>
                  <a:pt x="1813280" y="194369"/>
                </a:lnTo>
                <a:lnTo>
                  <a:pt x="1817747" y="205680"/>
                </a:lnTo>
                <a:lnTo>
                  <a:pt x="1812278" y="210042"/>
                </a:lnTo>
                <a:lnTo>
                  <a:pt x="1805692" y="213159"/>
                </a:lnTo>
                <a:lnTo>
                  <a:pt x="1797990" y="215028"/>
                </a:lnTo>
                <a:lnTo>
                  <a:pt x="1789172" y="215651"/>
                </a:lnTo>
                <a:close/>
              </a:path>
              <a:path w="1818004" h="215900">
                <a:moveTo>
                  <a:pt x="1813280" y="194369"/>
                </a:moveTo>
                <a:lnTo>
                  <a:pt x="1801178" y="194369"/>
                </a:lnTo>
                <a:lnTo>
                  <a:pt x="1806585" y="192236"/>
                </a:lnTo>
                <a:lnTo>
                  <a:pt x="1810752" y="187969"/>
                </a:lnTo>
                <a:lnTo>
                  <a:pt x="1813280" y="194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2790" y="2079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89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9155" y="1952042"/>
            <a:ext cx="3251071" cy="27711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983" y="2336167"/>
            <a:ext cx="3157028" cy="2739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0912" y="2714042"/>
            <a:ext cx="3674167" cy="2771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32160" y="3095042"/>
            <a:ext cx="2331430" cy="2187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29928" y="3860167"/>
            <a:ext cx="3477356" cy="273992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550912" y="4241167"/>
            <a:ext cx="674370" cy="215900"/>
          </a:xfrm>
          <a:custGeom>
            <a:avLst/>
            <a:gdLst/>
            <a:ahLst/>
            <a:cxnLst/>
            <a:rect l="l" t="t" r="r" b="b"/>
            <a:pathLst>
              <a:path w="674370" h="215900">
                <a:moveTo>
                  <a:pt x="23812" y="211782"/>
                </a:moveTo>
                <a:lnTo>
                  <a:pt x="0" y="211782"/>
                </a:lnTo>
                <a:lnTo>
                  <a:pt x="0" y="0"/>
                </a:lnTo>
                <a:lnTo>
                  <a:pt x="23812" y="0"/>
                </a:lnTo>
                <a:lnTo>
                  <a:pt x="23812" y="81557"/>
                </a:lnTo>
                <a:lnTo>
                  <a:pt x="45978" y="81557"/>
                </a:lnTo>
                <a:lnTo>
                  <a:pt x="23812" y="100607"/>
                </a:lnTo>
                <a:lnTo>
                  <a:pt x="23812" y="170259"/>
                </a:lnTo>
                <a:lnTo>
                  <a:pt x="45807" y="188862"/>
                </a:lnTo>
                <a:lnTo>
                  <a:pt x="23812" y="188862"/>
                </a:lnTo>
                <a:lnTo>
                  <a:pt x="23812" y="211782"/>
                </a:lnTo>
                <a:close/>
              </a:path>
              <a:path w="674370" h="215900">
                <a:moveTo>
                  <a:pt x="45978" y="81557"/>
                </a:moveTo>
                <a:lnTo>
                  <a:pt x="23812" y="81557"/>
                </a:lnTo>
                <a:lnTo>
                  <a:pt x="34416" y="69772"/>
                </a:lnTo>
                <a:lnTo>
                  <a:pt x="46583" y="61354"/>
                </a:lnTo>
                <a:lnTo>
                  <a:pt x="60312" y="56303"/>
                </a:lnTo>
                <a:lnTo>
                  <a:pt x="75604" y="54619"/>
                </a:lnTo>
                <a:lnTo>
                  <a:pt x="90068" y="56015"/>
                </a:lnTo>
                <a:lnTo>
                  <a:pt x="103100" y="60201"/>
                </a:lnTo>
                <a:lnTo>
                  <a:pt x="114699" y="67177"/>
                </a:lnTo>
                <a:lnTo>
                  <a:pt x="123782" y="75902"/>
                </a:lnTo>
                <a:lnTo>
                  <a:pt x="69502" y="75902"/>
                </a:lnTo>
                <a:lnTo>
                  <a:pt x="62470" y="76358"/>
                </a:lnTo>
                <a:lnTo>
                  <a:pt x="55661" y="77725"/>
                </a:lnTo>
                <a:lnTo>
                  <a:pt x="49076" y="80004"/>
                </a:lnTo>
                <a:lnTo>
                  <a:pt x="45978" y="81557"/>
                </a:lnTo>
                <a:close/>
              </a:path>
              <a:path w="674370" h="215900">
                <a:moveTo>
                  <a:pt x="124389" y="194369"/>
                </a:moveTo>
                <a:lnTo>
                  <a:pt x="69502" y="194369"/>
                </a:lnTo>
                <a:lnTo>
                  <a:pt x="80236" y="193346"/>
                </a:lnTo>
                <a:lnTo>
                  <a:pt x="89817" y="190276"/>
                </a:lnTo>
                <a:lnTo>
                  <a:pt x="115676" y="159134"/>
                </a:lnTo>
                <a:lnTo>
                  <a:pt x="119062" y="135284"/>
                </a:lnTo>
                <a:lnTo>
                  <a:pt x="118225" y="122606"/>
                </a:lnTo>
                <a:lnTo>
                  <a:pt x="98440" y="85111"/>
                </a:lnTo>
                <a:lnTo>
                  <a:pt x="69502" y="75902"/>
                </a:lnTo>
                <a:lnTo>
                  <a:pt x="123782" y="75902"/>
                </a:lnTo>
                <a:lnTo>
                  <a:pt x="142586" y="118076"/>
                </a:lnTo>
                <a:lnTo>
                  <a:pt x="143767" y="135284"/>
                </a:lnTo>
                <a:lnTo>
                  <a:pt x="142586" y="152734"/>
                </a:lnTo>
                <a:lnTo>
                  <a:pt x="139042" y="168324"/>
                </a:lnTo>
                <a:lnTo>
                  <a:pt x="133136" y="182054"/>
                </a:lnTo>
                <a:lnTo>
                  <a:pt x="124856" y="193932"/>
                </a:lnTo>
                <a:lnTo>
                  <a:pt x="124389" y="194369"/>
                </a:lnTo>
                <a:close/>
              </a:path>
              <a:path w="674370" h="215900">
                <a:moveTo>
                  <a:pt x="75604" y="215652"/>
                </a:moveTo>
                <a:lnTo>
                  <a:pt x="33635" y="199578"/>
                </a:lnTo>
                <a:lnTo>
                  <a:pt x="23812" y="188862"/>
                </a:lnTo>
                <a:lnTo>
                  <a:pt x="45807" y="188862"/>
                </a:lnTo>
                <a:lnTo>
                  <a:pt x="49076" y="190435"/>
                </a:lnTo>
                <a:lnTo>
                  <a:pt x="55661" y="192620"/>
                </a:lnTo>
                <a:lnTo>
                  <a:pt x="62470" y="193932"/>
                </a:lnTo>
                <a:lnTo>
                  <a:pt x="69502" y="194369"/>
                </a:lnTo>
                <a:lnTo>
                  <a:pt x="124389" y="194369"/>
                </a:lnTo>
                <a:lnTo>
                  <a:pt x="114699" y="203429"/>
                </a:lnTo>
                <a:lnTo>
                  <a:pt x="103100" y="210219"/>
                </a:lnTo>
                <a:lnTo>
                  <a:pt x="90068" y="214293"/>
                </a:lnTo>
                <a:lnTo>
                  <a:pt x="75604" y="215652"/>
                </a:lnTo>
                <a:close/>
              </a:path>
              <a:path w="674370" h="215900">
                <a:moveTo>
                  <a:pt x="249506" y="215652"/>
                </a:moveTo>
                <a:lnTo>
                  <a:pt x="206281" y="202927"/>
                </a:lnTo>
                <a:lnTo>
                  <a:pt x="178924" y="167134"/>
                </a:lnTo>
                <a:lnTo>
                  <a:pt x="173603" y="134987"/>
                </a:lnTo>
                <a:lnTo>
                  <a:pt x="174934" y="118029"/>
                </a:lnTo>
                <a:lnTo>
                  <a:pt x="194886" y="77093"/>
                </a:lnTo>
                <a:lnTo>
                  <a:pt x="233591" y="56024"/>
                </a:lnTo>
                <a:lnTo>
                  <a:pt x="249506" y="54619"/>
                </a:lnTo>
                <a:lnTo>
                  <a:pt x="265421" y="56024"/>
                </a:lnTo>
                <a:lnTo>
                  <a:pt x="279830" y="60238"/>
                </a:lnTo>
                <a:lnTo>
                  <a:pt x="292731" y="67261"/>
                </a:lnTo>
                <a:lnTo>
                  <a:pt x="302746" y="75902"/>
                </a:lnTo>
                <a:lnTo>
                  <a:pt x="249506" y="75902"/>
                </a:lnTo>
                <a:lnTo>
                  <a:pt x="238873" y="76944"/>
                </a:lnTo>
                <a:lnTo>
                  <a:pt x="206578" y="101277"/>
                </a:lnTo>
                <a:lnTo>
                  <a:pt x="198458" y="134987"/>
                </a:lnTo>
                <a:lnTo>
                  <a:pt x="199351" y="147544"/>
                </a:lnTo>
                <a:lnTo>
                  <a:pt x="220401" y="185077"/>
                </a:lnTo>
                <a:lnTo>
                  <a:pt x="249506" y="194369"/>
                </a:lnTo>
                <a:lnTo>
                  <a:pt x="302584" y="194369"/>
                </a:lnTo>
                <a:lnTo>
                  <a:pt x="292731" y="202927"/>
                </a:lnTo>
                <a:lnTo>
                  <a:pt x="279829" y="209996"/>
                </a:lnTo>
                <a:lnTo>
                  <a:pt x="265421" y="214238"/>
                </a:lnTo>
                <a:lnTo>
                  <a:pt x="249506" y="215652"/>
                </a:lnTo>
                <a:close/>
              </a:path>
              <a:path w="674370" h="215900">
                <a:moveTo>
                  <a:pt x="302584" y="194369"/>
                </a:moveTo>
                <a:lnTo>
                  <a:pt x="249506" y="194369"/>
                </a:lnTo>
                <a:lnTo>
                  <a:pt x="260100" y="193327"/>
                </a:lnTo>
                <a:lnTo>
                  <a:pt x="269709" y="190202"/>
                </a:lnTo>
                <a:lnTo>
                  <a:pt x="296684" y="158688"/>
                </a:lnTo>
                <a:lnTo>
                  <a:pt x="300256" y="134987"/>
                </a:lnTo>
                <a:lnTo>
                  <a:pt x="299363" y="122680"/>
                </a:lnTo>
                <a:lnTo>
                  <a:pt x="278332" y="85278"/>
                </a:lnTo>
                <a:lnTo>
                  <a:pt x="249506" y="75902"/>
                </a:lnTo>
                <a:lnTo>
                  <a:pt x="302746" y="75902"/>
                </a:lnTo>
                <a:lnTo>
                  <a:pt x="324078" y="118029"/>
                </a:lnTo>
                <a:lnTo>
                  <a:pt x="325408" y="134987"/>
                </a:lnTo>
                <a:lnTo>
                  <a:pt x="324078" y="151841"/>
                </a:lnTo>
                <a:lnTo>
                  <a:pt x="320088" y="167134"/>
                </a:lnTo>
                <a:lnTo>
                  <a:pt x="313437" y="180863"/>
                </a:lnTo>
                <a:lnTo>
                  <a:pt x="304126" y="193030"/>
                </a:lnTo>
                <a:lnTo>
                  <a:pt x="302584" y="194369"/>
                </a:lnTo>
                <a:close/>
              </a:path>
              <a:path w="674370" h="215900">
                <a:moveTo>
                  <a:pt x="412030" y="80664"/>
                </a:moveTo>
                <a:lnTo>
                  <a:pt x="387927" y="80664"/>
                </a:lnTo>
                <a:lnTo>
                  <a:pt x="393127" y="75195"/>
                </a:lnTo>
                <a:lnTo>
                  <a:pt x="426994" y="56443"/>
                </a:lnTo>
                <a:lnTo>
                  <a:pt x="442547" y="54619"/>
                </a:lnTo>
                <a:lnTo>
                  <a:pt x="463904" y="57717"/>
                </a:lnTo>
                <a:lnTo>
                  <a:pt x="479158" y="67009"/>
                </a:lnTo>
                <a:lnTo>
                  <a:pt x="484414" y="75902"/>
                </a:lnTo>
                <a:lnTo>
                  <a:pt x="433319" y="75902"/>
                </a:lnTo>
                <a:lnTo>
                  <a:pt x="426659" y="76348"/>
                </a:lnTo>
                <a:lnTo>
                  <a:pt x="420074" y="77688"/>
                </a:lnTo>
                <a:lnTo>
                  <a:pt x="413563" y="79920"/>
                </a:lnTo>
                <a:lnTo>
                  <a:pt x="412030" y="80664"/>
                </a:lnTo>
                <a:close/>
              </a:path>
              <a:path w="674370" h="215900">
                <a:moveTo>
                  <a:pt x="387927" y="211782"/>
                </a:moveTo>
                <a:lnTo>
                  <a:pt x="364114" y="211782"/>
                </a:lnTo>
                <a:lnTo>
                  <a:pt x="364114" y="58489"/>
                </a:lnTo>
                <a:lnTo>
                  <a:pt x="387927" y="58489"/>
                </a:lnTo>
                <a:lnTo>
                  <a:pt x="387927" y="80664"/>
                </a:lnTo>
                <a:lnTo>
                  <a:pt x="412030" y="80664"/>
                </a:lnTo>
                <a:lnTo>
                  <a:pt x="387927" y="99714"/>
                </a:lnTo>
                <a:lnTo>
                  <a:pt x="387927" y="211782"/>
                </a:lnTo>
                <a:close/>
              </a:path>
              <a:path w="674370" h="215900">
                <a:moveTo>
                  <a:pt x="491362" y="211782"/>
                </a:moveTo>
                <a:lnTo>
                  <a:pt x="467550" y="211782"/>
                </a:lnTo>
                <a:lnTo>
                  <a:pt x="467550" y="111472"/>
                </a:lnTo>
                <a:lnTo>
                  <a:pt x="466964" y="102077"/>
                </a:lnTo>
                <a:lnTo>
                  <a:pt x="433319" y="75902"/>
                </a:lnTo>
                <a:lnTo>
                  <a:pt x="484414" y="75902"/>
                </a:lnTo>
                <a:lnTo>
                  <a:pt x="488311" y="82497"/>
                </a:lnTo>
                <a:lnTo>
                  <a:pt x="491362" y="104179"/>
                </a:lnTo>
                <a:lnTo>
                  <a:pt x="491362" y="211782"/>
                </a:lnTo>
                <a:close/>
              </a:path>
              <a:path w="674370" h="215900">
                <a:moveTo>
                  <a:pt x="673867" y="81557"/>
                </a:moveTo>
                <a:lnTo>
                  <a:pt x="650204" y="81557"/>
                </a:lnTo>
                <a:lnTo>
                  <a:pt x="650204" y="0"/>
                </a:lnTo>
                <a:lnTo>
                  <a:pt x="673867" y="0"/>
                </a:lnTo>
                <a:lnTo>
                  <a:pt x="673867" y="81557"/>
                </a:lnTo>
                <a:close/>
              </a:path>
              <a:path w="674370" h="215900">
                <a:moveTo>
                  <a:pt x="598412" y="215652"/>
                </a:moveTo>
                <a:lnTo>
                  <a:pt x="558981" y="203345"/>
                </a:lnTo>
                <a:lnTo>
                  <a:pt x="534788" y="168138"/>
                </a:lnTo>
                <a:lnTo>
                  <a:pt x="530099" y="135284"/>
                </a:lnTo>
                <a:lnTo>
                  <a:pt x="531281" y="117834"/>
                </a:lnTo>
                <a:lnTo>
                  <a:pt x="549001" y="76646"/>
                </a:lnTo>
                <a:lnTo>
                  <a:pt x="583882" y="55996"/>
                </a:lnTo>
                <a:lnTo>
                  <a:pt x="598412" y="54619"/>
                </a:lnTo>
                <a:lnTo>
                  <a:pt x="606030" y="55066"/>
                </a:lnTo>
                <a:lnTo>
                  <a:pt x="645320" y="75576"/>
                </a:lnTo>
                <a:lnTo>
                  <a:pt x="645586" y="75902"/>
                </a:lnTo>
                <a:lnTo>
                  <a:pt x="604067" y="75902"/>
                </a:lnTo>
                <a:lnTo>
                  <a:pt x="593519" y="76916"/>
                </a:lnTo>
                <a:lnTo>
                  <a:pt x="562488" y="100905"/>
                </a:lnTo>
                <a:lnTo>
                  <a:pt x="554954" y="135284"/>
                </a:lnTo>
                <a:lnTo>
                  <a:pt x="555782" y="147832"/>
                </a:lnTo>
                <a:lnTo>
                  <a:pt x="575464" y="185160"/>
                </a:lnTo>
                <a:lnTo>
                  <a:pt x="604067" y="194369"/>
                </a:lnTo>
                <a:lnTo>
                  <a:pt x="645673" y="194369"/>
                </a:lnTo>
                <a:lnTo>
                  <a:pt x="606346" y="215186"/>
                </a:lnTo>
                <a:lnTo>
                  <a:pt x="598412" y="215652"/>
                </a:lnTo>
                <a:close/>
              </a:path>
              <a:path w="674370" h="215900">
                <a:moveTo>
                  <a:pt x="645673" y="194369"/>
                </a:moveTo>
                <a:lnTo>
                  <a:pt x="604067" y="194369"/>
                </a:lnTo>
                <a:lnTo>
                  <a:pt x="611108" y="193932"/>
                </a:lnTo>
                <a:lnTo>
                  <a:pt x="617945" y="192620"/>
                </a:lnTo>
                <a:lnTo>
                  <a:pt x="650204" y="170259"/>
                </a:lnTo>
                <a:lnTo>
                  <a:pt x="650204" y="100607"/>
                </a:lnTo>
                <a:lnTo>
                  <a:pt x="617945" y="77725"/>
                </a:lnTo>
                <a:lnTo>
                  <a:pt x="604067" y="75902"/>
                </a:lnTo>
                <a:lnTo>
                  <a:pt x="645586" y="75902"/>
                </a:lnTo>
                <a:lnTo>
                  <a:pt x="650204" y="81557"/>
                </a:lnTo>
                <a:lnTo>
                  <a:pt x="673867" y="81557"/>
                </a:lnTo>
                <a:lnTo>
                  <a:pt x="673867" y="188862"/>
                </a:lnTo>
                <a:lnTo>
                  <a:pt x="650204" y="188862"/>
                </a:lnTo>
                <a:lnTo>
                  <a:pt x="645673" y="194369"/>
                </a:lnTo>
                <a:close/>
              </a:path>
              <a:path w="674370" h="215900">
                <a:moveTo>
                  <a:pt x="673867" y="211782"/>
                </a:moveTo>
                <a:lnTo>
                  <a:pt x="650204" y="211782"/>
                </a:lnTo>
                <a:lnTo>
                  <a:pt x="650204" y="188862"/>
                </a:lnTo>
                <a:lnTo>
                  <a:pt x="673867" y="188862"/>
                </a:lnTo>
                <a:lnTo>
                  <a:pt x="673867" y="211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96075" y="787524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2125" y="633424"/>
            <a:ext cx="2101850" cy="149860"/>
          </a:xfrm>
          <a:custGeom>
            <a:avLst/>
            <a:gdLst/>
            <a:ahLst/>
            <a:cxnLst/>
            <a:rect l="l" t="t" r="r" b="b"/>
            <a:pathLst>
              <a:path w="2101850" h="149859">
                <a:moveTo>
                  <a:pt x="21014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101499" y="0"/>
                </a:lnTo>
                <a:lnTo>
                  <a:pt x="21014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51500" y="1920999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51500" y="3843299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Picture 19" descr="A person holding a basketball&#10;&#10;Description automatically generated with medium confidence">
            <a:extLst>
              <a:ext uri="{FF2B5EF4-FFF2-40B4-BE49-F238E27FC236}">
                <a16:creationId xmlns:a16="http://schemas.microsoft.com/office/drawing/2014/main" id="{66FB9B67-929A-FA4C-AFC6-1D6B3F3A29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3" y="2147816"/>
            <a:ext cx="3367915" cy="189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28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6864" y="3569058"/>
            <a:ext cx="2819400" cy="270510"/>
          </a:xfrm>
          <a:custGeom>
            <a:avLst/>
            <a:gdLst/>
            <a:ahLst/>
            <a:cxnLst/>
            <a:rect l="l" t="t" r="r" b="b"/>
            <a:pathLst>
              <a:path w="2819400" h="270510">
                <a:moveTo>
                  <a:pt x="43308" y="209401"/>
                </a:moveTo>
                <a:lnTo>
                  <a:pt x="0" y="209401"/>
                </a:lnTo>
                <a:lnTo>
                  <a:pt x="0" y="6101"/>
                </a:lnTo>
                <a:lnTo>
                  <a:pt x="143916" y="6101"/>
                </a:lnTo>
                <a:lnTo>
                  <a:pt x="143916" y="44201"/>
                </a:lnTo>
                <a:lnTo>
                  <a:pt x="43308" y="44201"/>
                </a:lnTo>
                <a:lnTo>
                  <a:pt x="43308" y="87213"/>
                </a:lnTo>
                <a:lnTo>
                  <a:pt x="141684" y="87213"/>
                </a:lnTo>
                <a:lnTo>
                  <a:pt x="141684" y="125313"/>
                </a:lnTo>
                <a:lnTo>
                  <a:pt x="43308" y="125313"/>
                </a:lnTo>
                <a:lnTo>
                  <a:pt x="43308" y="209401"/>
                </a:lnTo>
                <a:close/>
              </a:path>
              <a:path w="2819400" h="270510">
                <a:moveTo>
                  <a:pt x="285364" y="209401"/>
                </a:moveTo>
                <a:lnTo>
                  <a:pt x="231042" y="209401"/>
                </a:lnTo>
                <a:lnTo>
                  <a:pt x="152461" y="6101"/>
                </a:lnTo>
                <a:lnTo>
                  <a:pt x="201871" y="6101"/>
                </a:lnTo>
                <a:lnTo>
                  <a:pt x="258129" y="162520"/>
                </a:lnTo>
                <a:lnTo>
                  <a:pt x="303416" y="162520"/>
                </a:lnTo>
                <a:lnTo>
                  <a:pt x="285364" y="209401"/>
                </a:lnTo>
                <a:close/>
              </a:path>
              <a:path w="2819400" h="270510">
                <a:moveTo>
                  <a:pt x="303416" y="162520"/>
                </a:moveTo>
                <a:lnTo>
                  <a:pt x="258129" y="162520"/>
                </a:lnTo>
                <a:lnTo>
                  <a:pt x="314237" y="6101"/>
                </a:lnTo>
                <a:lnTo>
                  <a:pt x="363648" y="6101"/>
                </a:lnTo>
                <a:lnTo>
                  <a:pt x="303416" y="162520"/>
                </a:lnTo>
                <a:close/>
              </a:path>
              <a:path w="2819400" h="270510">
                <a:moveTo>
                  <a:pt x="585271" y="91082"/>
                </a:moveTo>
                <a:lnTo>
                  <a:pt x="449242" y="91082"/>
                </a:lnTo>
                <a:lnTo>
                  <a:pt x="449242" y="66823"/>
                </a:lnTo>
                <a:lnTo>
                  <a:pt x="585271" y="66823"/>
                </a:lnTo>
                <a:lnTo>
                  <a:pt x="585271" y="91082"/>
                </a:lnTo>
                <a:close/>
              </a:path>
              <a:path w="2819400" h="270510">
                <a:moveTo>
                  <a:pt x="585271" y="148083"/>
                </a:moveTo>
                <a:lnTo>
                  <a:pt x="449242" y="148083"/>
                </a:lnTo>
                <a:lnTo>
                  <a:pt x="449242" y="124420"/>
                </a:lnTo>
                <a:lnTo>
                  <a:pt x="585271" y="124420"/>
                </a:lnTo>
                <a:lnTo>
                  <a:pt x="585271" y="148083"/>
                </a:lnTo>
                <a:close/>
              </a:path>
              <a:path w="2819400" h="270510">
                <a:moveTo>
                  <a:pt x="735511" y="209401"/>
                </a:moveTo>
                <a:lnTo>
                  <a:pt x="692202" y="209401"/>
                </a:lnTo>
                <a:lnTo>
                  <a:pt x="692202" y="6101"/>
                </a:lnTo>
                <a:lnTo>
                  <a:pt x="787303" y="6101"/>
                </a:lnTo>
                <a:lnTo>
                  <a:pt x="826928" y="16315"/>
                </a:lnTo>
                <a:lnTo>
                  <a:pt x="850459" y="44201"/>
                </a:lnTo>
                <a:lnTo>
                  <a:pt x="735511" y="44201"/>
                </a:lnTo>
                <a:lnTo>
                  <a:pt x="735511" y="99119"/>
                </a:lnTo>
                <a:lnTo>
                  <a:pt x="850218" y="99119"/>
                </a:lnTo>
                <a:lnTo>
                  <a:pt x="844899" y="109091"/>
                </a:lnTo>
                <a:lnTo>
                  <a:pt x="814724" y="132643"/>
                </a:lnTo>
                <a:lnTo>
                  <a:pt x="787303" y="137219"/>
                </a:lnTo>
                <a:lnTo>
                  <a:pt x="735511" y="137219"/>
                </a:lnTo>
                <a:lnTo>
                  <a:pt x="735511" y="209401"/>
                </a:lnTo>
                <a:close/>
              </a:path>
              <a:path w="2819400" h="270510">
                <a:moveTo>
                  <a:pt x="850218" y="99119"/>
                </a:moveTo>
                <a:lnTo>
                  <a:pt x="790031" y="99119"/>
                </a:lnTo>
                <a:lnTo>
                  <a:pt x="797126" y="96688"/>
                </a:lnTo>
                <a:lnTo>
                  <a:pt x="808536" y="86866"/>
                </a:lnTo>
                <a:lnTo>
                  <a:pt x="811413" y="80119"/>
                </a:lnTo>
                <a:lnTo>
                  <a:pt x="811413" y="63053"/>
                </a:lnTo>
                <a:lnTo>
                  <a:pt x="808536" y="56356"/>
                </a:lnTo>
                <a:lnTo>
                  <a:pt x="802781" y="51494"/>
                </a:lnTo>
                <a:lnTo>
                  <a:pt x="797126" y="46632"/>
                </a:lnTo>
                <a:lnTo>
                  <a:pt x="790031" y="44201"/>
                </a:lnTo>
                <a:lnTo>
                  <a:pt x="850459" y="44201"/>
                </a:lnTo>
                <a:lnTo>
                  <a:pt x="850964" y="45169"/>
                </a:lnTo>
                <a:lnTo>
                  <a:pt x="854452" y="57689"/>
                </a:lnTo>
                <a:lnTo>
                  <a:pt x="855615" y="71586"/>
                </a:lnTo>
                <a:lnTo>
                  <a:pt x="854424" y="85427"/>
                </a:lnTo>
                <a:lnTo>
                  <a:pt x="850853" y="97928"/>
                </a:lnTo>
                <a:lnTo>
                  <a:pt x="850218" y="99119"/>
                </a:lnTo>
                <a:close/>
              </a:path>
              <a:path w="2819400" h="270510">
                <a:moveTo>
                  <a:pt x="993721" y="209401"/>
                </a:moveTo>
                <a:lnTo>
                  <a:pt x="939399" y="209401"/>
                </a:lnTo>
                <a:lnTo>
                  <a:pt x="860817" y="6101"/>
                </a:lnTo>
                <a:lnTo>
                  <a:pt x="910228" y="6101"/>
                </a:lnTo>
                <a:lnTo>
                  <a:pt x="966485" y="162520"/>
                </a:lnTo>
                <a:lnTo>
                  <a:pt x="1011773" y="162520"/>
                </a:lnTo>
                <a:lnTo>
                  <a:pt x="993721" y="209401"/>
                </a:lnTo>
                <a:close/>
              </a:path>
              <a:path w="2819400" h="270510">
                <a:moveTo>
                  <a:pt x="1011773" y="162520"/>
                </a:moveTo>
                <a:lnTo>
                  <a:pt x="966485" y="162520"/>
                </a:lnTo>
                <a:lnTo>
                  <a:pt x="1022594" y="6101"/>
                </a:lnTo>
                <a:lnTo>
                  <a:pt x="1072004" y="6101"/>
                </a:lnTo>
                <a:lnTo>
                  <a:pt x="1011773" y="162520"/>
                </a:lnTo>
                <a:close/>
              </a:path>
              <a:path w="2819400" h="270510">
                <a:moveTo>
                  <a:pt x="1191830" y="209401"/>
                </a:moveTo>
                <a:lnTo>
                  <a:pt x="1148818" y="209401"/>
                </a:lnTo>
                <a:lnTo>
                  <a:pt x="1200908" y="133796"/>
                </a:lnTo>
                <a:lnTo>
                  <a:pt x="1151795" y="62210"/>
                </a:lnTo>
                <a:lnTo>
                  <a:pt x="1195104" y="62210"/>
                </a:lnTo>
                <a:lnTo>
                  <a:pt x="1225614" y="107602"/>
                </a:lnTo>
                <a:lnTo>
                  <a:pt x="1267803" y="107602"/>
                </a:lnTo>
                <a:lnTo>
                  <a:pt x="1249724" y="133796"/>
                </a:lnTo>
                <a:lnTo>
                  <a:pt x="1267769" y="159692"/>
                </a:lnTo>
                <a:lnTo>
                  <a:pt x="1225614" y="159692"/>
                </a:lnTo>
                <a:lnTo>
                  <a:pt x="1191830" y="209401"/>
                </a:lnTo>
                <a:close/>
              </a:path>
              <a:path w="2819400" h="270510">
                <a:moveTo>
                  <a:pt x="1267803" y="107602"/>
                </a:moveTo>
                <a:lnTo>
                  <a:pt x="1225614" y="107602"/>
                </a:lnTo>
                <a:lnTo>
                  <a:pt x="1255826" y="62210"/>
                </a:lnTo>
                <a:lnTo>
                  <a:pt x="1299135" y="62210"/>
                </a:lnTo>
                <a:lnTo>
                  <a:pt x="1267803" y="107602"/>
                </a:lnTo>
                <a:close/>
              </a:path>
              <a:path w="2819400" h="270510">
                <a:moveTo>
                  <a:pt x="1302409" y="209401"/>
                </a:moveTo>
                <a:lnTo>
                  <a:pt x="1259100" y="209401"/>
                </a:lnTo>
                <a:lnTo>
                  <a:pt x="1225614" y="159692"/>
                </a:lnTo>
                <a:lnTo>
                  <a:pt x="1267769" y="159692"/>
                </a:lnTo>
                <a:lnTo>
                  <a:pt x="1302409" y="209401"/>
                </a:lnTo>
                <a:close/>
              </a:path>
              <a:path w="2819400" h="270510">
                <a:moveTo>
                  <a:pt x="1460685" y="267295"/>
                </a:moveTo>
                <a:lnTo>
                  <a:pt x="1394754" y="267295"/>
                </a:lnTo>
                <a:lnTo>
                  <a:pt x="1394754" y="2678"/>
                </a:lnTo>
                <a:lnTo>
                  <a:pt x="1460685" y="2678"/>
                </a:lnTo>
                <a:lnTo>
                  <a:pt x="1460685" y="28723"/>
                </a:lnTo>
                <a:lnTo>
                  <a:pt x="1422585" y="28723"/>
                </a:lnTo>
                <a:lnTo>
                  <a:pt x="1422585" y="241399"/>
                </a:lnTo>
                <a:lnTo>
                  <a:pt x="1460685" y="241399"/>
                </a:lnTo>
                <a:lnTo>
                  <a:pt x="1460685" y="267295"/>
                </a:lnTo>
                <a:close/>
              </a:path>
              <a:path w="2819400" h="270510">
                <a:moveTo>
                  <a:pt x="1571820" y="96291"/>
                </a:moveTo>
                <a:lnTo>
                  <a:pt x="1547263" y="70395"/>
                </a:lnTo>
                <a:lnTo>
                  <a:pt x="1611259" y="6101"/>
                </a:lnTo>
                <a:lnTo>
                  <a:pt x="1649061" y="6101"/>
                </a:lnTo>
                <a:lnTo>
                  <a:pt x="1649061" y="61912"/>
                </a:lnTo>
                <a:lnTo>
                  <a:pt x="1605752" y="61912"/>
                </a:lnTo>
                <a:lnTo>
                  <a:pt x="1571820" y="96291"/>
                </a:lnTo>
                <a:close/>
              </a:path>
              <a:path w="2819400" h="270510">
                <a:moveTo>
                  <a:pt x="1649061" y="209401"/>
                </a:moveTo>
                <a:lnTo>
                  <a:pt x="1605752" y="209401"/>
                </a:lnTo>
                <a:lnTo>
                  <a:pt x="1605752" y="61912"/>
                </a:lnTo>
                <a:lnTo>
                  <a:pt x="1649061" y="61912"/>
                </a:lnTo>
                <a:lnTo>
                  <a:pt x="1649061" y="209401"/>
                </a:lnTo>
                <a:close/>
              </a:path>
              <a:path w="2819400" h="270510">
                <a:moveTo>
                  <a:pt x="1837332" y="94505"/>
                </a:moveTo>
                <a:lnTo>
                  <a:pt x="1810840" y="94505"/>
                </a:lnTo>
                <a:lnTo>
                  <a:pt x="1810840" y="35123"/>
                </a:lnTo>
                <a:lnTo>
                  <a:pt x="1837332" y="35123"/>
                </a:lnTo>
                <a:lnTo>
                  <a:pt x="1837332" y="94505"/>
                </a:lnTo>
                <a:close/>
              </a:path>
              <a:path w="2819400" h="270510">
                <a:moveTo>
                  <a:pt x="1891952" y="118616"/>
                </a:moveTo>
                <a:lnTo>
                  <a:pt x="1755923" y="118616"/>
                </a:lnTo>
                <a:lnTo>
                  <a:pt x="1755923" y="94505"/>
                </a:lnTo>
                <a:lnTo>
                  <a:pt x="1891952" y="94505"/>
                </a:lnTo>
                <a:lnTo>
                  <a:pt x="1891952" y="118616"/>
                </a:lnTo>
                <a:close/>
              </a:path>
              <a:path w="2819400" h="270510">
                <a:moveTo>
                  <a:pt x="1837332" y="180379"/>
                </a:moveTo>
                <a:lnTo>
                  <a:pt x="1810840" y="180379"/>
                </a:lnTo>
                <a:lnTo>
                  <a:pt x="1810840" y="118616"/>
                </a:lnTo>
                <a:lnTo>
                  <a:pt x="1837332" y="118616"/>
                </a:lnTo>
                <a:lnTo>
                  <a:pt x="1837332" y="180379"/>
                </a:lnTo>
                <a:close/>
              </a:path>
              <a:path w="2819400" h="270510">
                <a:moveTo>
                  <a:pt x="2039512" y="270123"/>
                </a:moveTo>
                <a:lnTo>
                  <a:pt x="2011105" y="225697"/>
                </a:lnTo>
                <a:lnTo>
                  <a:pt x="1994492" y="171822"/>
                </a:lnTo>
                <a:lnTo>
                  <a:pt x="1991292" y="135284"/>
                </a:lnTo>
                <a:lnTo>
                  <a:pt x="1992092" y="116941"/>
                </a:lnTo>
                <a:lnTo>
                  <a:pt x="2004091" y="62358"/>
                </a:lnTo>
                <a:lnTo>
                  <a:pt x="2028815" y="14054"/>
                </a:lnTo>
                <a:lnTo>
                  <a:pt x="2039512" y="595"/>
                </a:lnTo>
                <a:lnTo>
                  <a:pt x="2063771" y="18901"/>
                </a:lnTo>
                <a:lnTo>
                  <a:pt x="2055800" y="34602"/>
                </a:lnTo>
                <a:lnTo>
                  <a:pt x="2049149" y="49708"/>
                </a:lnTo>
                <a:lnTo>
                  <a:pt x="2036880" y="91864"/>
                </a:lnTo>
                <a:lnTo>
                  <a:pt x="2033113" y="135284"/>
                </a:lnTo>
                <a:lnTo>
                  <a:pt x="2033550" y="150614"/>
                </a:lnTo>
                <a:lnTo>
                  <a:pt x="2040108" y="193923"/>
                </a:lnTo>
                <a:lnTo>
                  <a:pt x="2056041" y="236422"/>
                </a:lnTo>
                <a:lnTo>
                  <a:pt x="2063771" y="251221"/>
                </a:lnTo>
                <a:lnTo>
                  <a:pt x="2039512" y="270123"/>
                </a:lnTo>
                <a:close/>
              </a:path>
              <a:path w="2819400" h="270510">
                <a:moveTo>
                  <a:pt x="2114262" y="46285"/>
                </a:moveTo>
                <a:lnTo>
                  <a:pt x="2101463" y="46285"/>
                </a:lnTo>
                <a:lnTo>
                  <a:pt x="2096006" y="44053"/>
                </a:lnTo>
                <a:lnTo>
                  <a:pt x="2091343" y="39588"/>
                </a:lnTo>
                <a:lnTo>
                  <a:pt x="2086779" y="35123"/>
                </a:lnTo>
                <a:lnTo>
                  <a:pt x="2084497" y="29666"/>
                </a:lnTo>
                <a:lnTo>
                  <a:pt x="2084497" y="16668"/>
                </a:lnTo>
                <a:lnTo>
                  <a:pt x="2086779" y="11211"/>
                </a:lnTo>
                <a:lnTo>
                  <a:pt x="2091343" y="6846"/>
                </a:lnTo>
                <a:lnTo>
                  <a:pt x="2096006" y="2480"/>
                </a:lnTo>
                <a:lnTo>
                  <a:pt x="2101463" y="297"/>
                </a:lnTo>
                <a:lnTo>
                  <a:pt x="2114262" y="297"/>
                </a:lnTo>
                <a:lnTo>
                  <a:pt x="2119769" y="2480"/>
                </a:lnTo>
                <a:lnTo>
                  <a:pt x="2128699" y="11211"/>
                </a:lnTo>
                <a:lnTo>
                  <a:pt x="2130931" y="16668"/>
                </a:lnTo>
                <a:lnTo>
                  <a:pt x="2130931" y="29666"/>
                </a:lnTo>
                <a:lnTo>
                  <a:pt x="2128699" y="35123"/>
                </a:lnTo>
                <a:lnTo>
                  <a:pt x="2119769" y="44053"/>
                </a:lnTo>
                <a:lnTo>
                  <a:pt x="2114262" y="46285"/>
                </a:lnTo>
                <a:close/>
              </a:path>
              <a:path w="2819400" h="270510">
                <a:moveTo>
                  <a:pt x="2127210" y="209401"/>
                </a:moveTo>
                <a:lnTo>
                  <a:pt x="2088515" y="209401"/>
                </a:lnTo>
                <a:lnTo>
                  <a:pt x="2088515" y="62210"/>
                </a:lnTo>
                <a:lnTo>
                  <a:pt x="2127210" y="62210"/>
                </a:lnTo>
                <a:lnTo>
                  <a:pt x="2127210" y="209401"/>
                </a:lnTo>
                <a:close/>
              </a:path>
              <a:path w="2819400" h="270510">
                <a:moveTo>
                  <a:pt x="2252439" y="215503"/>
                </a:moveTo>
                <a:lnTo>
                  <a:pt x="2224460" y="215503"/>
                </a:lnTo>
                <a:lnTo>
                  <a:pt x="2296642" y="0"/>
                </a:lnTo>
                <a:lnTo>
                  <a:pt x="2324770" y="0"/>
                </a:lnTo>
                <a:lnTo>
                  <a:pt x="2252439" y="215503"/>
                </a:lnTo>
                <a:close/>
              </a:path>
              <a:path w="2819400" h="270510">
                <a:moveTo>
                  <a:pt x="2555011" y="81408"/>
                </a:moveTo>
                <a:lnTo>
                  <a:pt x="2460662" y="81408"/>
                </a:lnTo>
                <a:lnTo>
                  <a:pt x="2464541" y="77185"/>
                </a:lnTo>
                <a:lnTo>
                  <a:pt x="2503329" y="58935"/>
                </a:lnTo>
                <a:lnTo>
                  <a:pt x="2512157" y="58489"/>
                </a:lnTo>
                <a:lnTo>
                  <a:pt x="2523570" y="59280"/>
                </a:lnTo>
                <a:lnTo>
                  <a:pt x="2555011" y="81408"/>
                </a:lnTo>
                <a:close/>
              </a:path>
              <a:path w="2819400" h="270510">
                <a:moveTo>
                  <a:pt x="2460662" y="209401"/>
                </a:moveTo>
                <a:lnTo>
                  <a:pt x="2421967" y="209401"/>
                </a:lnTo>
                <a:lnTo>
                  <a:pt x="2421967" y="62210"/>
                </a:lnTo>
                <a:lnTo>
                  <a:pt x="2460662" y="62210"/>
                </a:lnTo>
                <a:lnTo>
                  <a:pt x="2460662" y="81408"/>
                </a:lnTo>
                <a:lnTo>
                  <a:pt x="2555011" y="81408"/>
                </a:lnTo>
                <a:lnTo>
                  <a:pt x="2557140" y="86059"/>
                </a:lnTo>
                <a:lnTo>
                  <a:pt x="2558814" y="93017"/>
                </a:lnTo>
                <a:lnTo>
                  <a:pt x="2494149" y="93017"/>
                </a:lnTo>
                <a:lnTo>
                  <a:pt x="2484186" y="94096"/>
                </a:lnTo>
                <a:lnTo>
                  <a:pt x="2475285" y="97333"/>
                </a:lnTo>
                <a:lnTo>
                  <a:pt x="2467443" y="102728"/>
                </a:lnTo>
                <a:lnTo>
                  <a:pt x="2460662" y="110281"/>
                </a:lnTo>
                <a:lnTo>
                  <a:pt x="2460662" y="209401"/>
                </a:lnTo>
                <a:close/>
              </a:path>
              <a:path w="2819400" h="270510">
                <a:moveTo>
                  <a:pt x="2560080" y="209401"/>
                </a:moveTo>
                <a:lnTo>
                  <a:pt x="2521384" y="209401"/>
                </a:lnTo>
                <a:lnTo>
                  <a:pt x="2521384" y="120401"/>
                </a:lnTo>
                <a:lnTo>
                  <a:pt x="2519682" y="108421"/>
                </a:lnTo>
                <a:lnTo>
                  <a:pt x="2514575" y="99863"/>
                </a:lnTo>
                <a:lnTo>
                  <a:pt x="2506064" y="94729"/>
                </a:lnTo>
                <a:lnTo>
                  <a:pt x="2494149" y="93017"/>
                </a:lnTo>
                <a:lnTo>
                  <a:pt x="2558814" y="93017"/>
                </a:lnTo>
                <a:lnTo>
                  <a:pt x="2559345" y="95222"/>
                </a:lnTo>
                <a:lnTo>
                  <a:pt x="2560080" y="105519"/>
                </a:lnTo>
                <a:lnTo>
                  <a:pt x="2560080" y="209401"/>
                </a:lnTo>
                <a:close/>
              </a:path>
              <a:path w="2819400" h="270510">
                <a:moveTo>
                  <a:pt x="2608864" y="270123"/>
                </a:moveTo>
                <a:lnTo>
                  <a:pt x="2584456" y="251221"/>
                </a:lnTo>
                <a:lnTo>
                  <a:pt x="2591712" y="237752"/>
                </a:lnTo>
                <a:lnTo>
                  <a:pt x="2598000" y="224283"/>
                </a:lnTo>
                <a:lnTo>
                  <a:pt x="2611125" y="183365"/>
                </a:lnTo>
                <a:lnTo>
                  <a:pt x="2615562" y="135284"/>
                </a:lnTo>
                <a:lnTo>
                  <a:pt x="2615097" y="118960"/>
                </a:lnTo>
                <a:lnTo>
                  <a:pt x="2608120" y="75009"/>
                </a:lnTo>
                <a:lnTo>
                  <a:pt x="2592075" y="33402"/>
                </a:lnTo>
                <a:lnTo>
                  <a:pt x="2584456" y="18901"/>
                </a:lnTo>
                <a:lnTo>
                  <a:pt x="2608864" y="595"/>
                </a:lnTo>
                <a:lnTo>
                  <a:pt x="2636909" y="43820"/>
                </a:lnTo>
                <a:lnTo>
                  <a:pt x="2654182" y="97705"/>
                </a:lnTo>
                <a:lnTo>
                  <a:pt x="2657531" y="135284"/>
                </a:lnTo>
                <a:lnTo>
                  <a:pt x="2656694" y="154092"/>
                </a:lnTo>
                <a:lnTo>
                  <a:pt x="2644137" y="209401"/>
                </a:lnTo>
                <a:lnTo>
                  <a:pt x="2619273" y="257175"/>
                </a:lnTo>
                <a:lnTo>
                  <a:pt x="2608864" y="270123"/>
                </a:lnTo>
                <a:close/>
              </a:path>
              <a:path w="2819400" h="270510">
                <a:moveTo>
                  <a:pt x="2818793" y="267295"/>
                </a:moveTo>
                <a:lnTo>
                  <a:pt x="2753011" y="267295"/>
                </a:lnTo>
                <a:lnTo>
                  <a:pt x="2753011" y="241399"/>
                </a:lnTo>
                <a:lnTo>
                  <a:pt x="2791111" y="241399"/>
                </a:lnTo>
                <a:lnTo>
                  <a:pt x="2791111" y="28723"/>
                </a:lnTo>
                <a:lnTo>
                  <a:pt x="2753011" y="28723"/>
                </a:lnTo>
                <a:lnTo>
                  <a:pt x="2753011" y="2678"/>
                </a:lnTo>
                <a:lnTo>
                  <a:pt x="2818793" y="2678"/>
                </a:lnTo>
                <a:lnTo>
                  <a:pt x="2818793" y="267295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76374" y="3525005"/>
            <a:ext cx="497205" cy="179705"/>
          </a:xfrm>
          <a:custGeom>
            <a:avLst/>
            <a:gdLst/>
            <a:ahLst/>
            <a:cxnLst/>
            <a:rect l="l" t="t" r="r" b="b"/>
            <a:pathLst>
              <a:path w="497204" h="179704">
                <a:moveTo>
                  <a:pt x="32146" y="179635"/>
                </a:moveTo>
                <a:lnTo>
                  <a:pt x="8483" y="138410"/>
                </a:lnTo>
                <a:lnTo>
                  <a:pt x="0" y="89743"/>
                </a:lnTo>
                <a:lnTo>
                  <a:pt x="530" y="77502"/>
                </a:lnTo>
                <a:lnTo>
                  <a:pt x="13199" y="29607"/>
                </a:lnTo>
                <a:lnTo>
                  <a:pt x="32146" y="0"/>
                </a:lnTo>
                <a:lnTo>
                  <a:pt x="48369" y="12203"/>
                </a:lnTo>
                <a:lnTo>
                  <a:pt x="43011" y="22649"/>
                </a:lnTo>
                <a:lnTo>
                  <a:pt x="38546" y="32704"/>
                </a:lnTo>
                <a:lnTo>
                  <a:pt x="28947" y="70172"/>
                </a:lnTo>
                <a:lnTo>
                  <a:pt x="27830" y="89743"/>
                </a:lnTo>
                <a:lnTo>
                  <a:pt x="28119" y="100003"/>
                </a:lnTo>
                <a:lnTo>
                  <a:pt x="35225" y="138075"/>
                </a:lnTo>
                <a:lnTo>
                  <a:pt x="48369" y="166985"/>
                </a:lnTo>
                <a:lnTo>
                  <a:pt x="32146" y="179635"/>
                </a:lnTo>
                <a:close/>
              </a:path>
              <a:path w="497204" h="179704">
                <a:moveTo>
                  <a:pt x="154556" y="53875"/>
                </a:moveTo>
                <a:lnTo>
                  <a:pt x="90548" y="53875"/>
                </a:lnTo>
                <a:lnTo>
                  <a:pt x="93723" y="50006"/>
                </a:lnTo>
                <a:lnTo>
                  <a:pt x="98187" y="46483"/>
                </a:lnTo>
                <a:lnTo>
                  <a:pt x="103942" y="43308"/>
                </a:lnTo>
                <a:lnTo>
                  <a:pt x="109796" y="40133"/>
                </a:lnTo>
                <a:lnTo>
                  <a:pt x="116791" y="38546"/>
                </a:lnTo>
                <a:lnTo>
                  <a:pt x="124927" y="38546"/>
                </a:lnTo>
                <a:lnTo>
                  <a:pt x="154556" y="53875"/>
                </a:lnTo>
                <a:close/>
              </a:path>
              <a:path w="497204" h="179704">
                <a:moveTo>
                  <a:pt x="90548" y="139154"/>
                </a:moveTo>
                <a:lnTo>
                  <a:pt x="64800" y="139154"/>
                </a:lnTo>
                <a:lnTo>
                  <a:pt x="64800" y="41076"/>
                </a:lnTo>
                <a:lnTo>
                  <a:pt x="90548" y="41076"/>
                </a:lnTo>
                <a:lnTo>
                  <a:pt x="90548" y="53875"/>
                </a:lnTo>
                <a:lnTo>
                  <a:pt x="154556" y="53875"/>
                </a:lnTo>
                <a:lnTo>
                  <a:pt x="156776" y="60324"/>
                </a:lnTo>
                <a:lnTo>
                  <a:pt x="156776" y="61614"/>
                </a:lnTo>
                <a:lnTo>
                  <a:pt x="103595" y="61614"/>
                </a:lnTo>
                <a:lnTo>
                  <a:pt x="96104" y="65434"/>
                </a:lnTo>
                <a:lnTo>
                  <a:pt x="90548" y="73074"/>
                </a:lnTo>
                <a:lnTo>
                  <a:pt x="90548" y="139154"/>
                </a:lnTo>
                <a:close/>
              </a:path>
              <a:path w="497204" h="179704">
                <a:moveTo>
                  <a:pt x="156776" y="139154"/>
                </a:moveTo>
                <a:lnTo>
                  <a:pt x="131029" y="139154"/>
                </a:lnTo>
                <a:lnTo>
                  <a:pt x="131029" y="79771"/>
                </a:lnTo>
                <a:lnTo>
                  <a:pt x="129903" y="71828"/>
                </a:lnTo>
                <a:lnTo>
                  <a:pt x="126527" y="66154"/>
                </a:lnTo>
                <a:lnTo>
                  <a:pt x="120899" y="62749"/>
                </a:lnTo>
                <a:lnTo>
                  <a:pt x="113020" y="61614"/>
                </a:lnTo>
                <a:lnTo>
                  <a:pt x="156776" y="61614"/>
                </a:lnTo>
                <a:lnTo>
                  <a:pt x="156776" y="139154"/>
                </a:lnTo>
                <a:close/>
              </a:path>
              <a:path w="497204" h="179704">
                <a:moveTo>
                  <a:pt x="250207" y="139154"/>
                </a:moveTo>
                <a:lnTo>
                  <a:pt x="221632" y="139154"/>
                </a:lnTo>
                <a:lnTo>
                  <a:pt x="256309" y="88701"/>
                </a:lnTo>
                <a:lnTo>
                  <a:pt x="223716" y="41076"/>
                </a:lnTo>
                <a:lnTo>
                  <a:pt x="252440" y="41076"/>
                </a:lnTo>
                <a:lnTo>
                  <a:pt x="272829" y="71288"/>
                </a:lnTo>
                <a:lnTo>
                  <a:pt x="300928" y="71288"/>
                </a:lnTo>
                <a:lnTo>
                  <a:pt x="288903" y="88701"/>
                </a:lnTo>
                <a:lnTo>
                  <a:pt x="301025" y="106114"/>
                </a:lnTo>
                <a:lnTo>
                  <a:pt x="272829" y="106114"/>
                </a:lnTo>
                <a:lnTo>
                  <a:pt x="250207" y="139154"/>
                </a:lnTo>
                <a:close/>
              </a:path>
              <a:path w="497204" h="179704">
                <a:moveTo>
                  <a:pt x="300928" y="71288"/>
                </a:moveTo>
                <a:lnTo>
                  <a:pt x="272829" y="71288"/>
                </a:lnTo>
                <a:lnTo>
                  <a:pt x="292921" y="41076"/>
                </a:lnTo>
                <a:lnTo>
                  <a:pt x="321794" y="41076"/>
                </a:lnTo>
                <a:lnTo>
                  <a:pt x="300928" y="71288"/>
                </a:lnTo>
                <a:close/>
              </a:path>
              <a:path w="497204" h="179704">
                <a:moveTo>
                  <a:pt x="324026" y="139154"/>
                </a:moveTo>
                <a:lnTo>
                  <a:pt x="295153" y="139154"/>
                </a:lnTo>
                <a:lnTo>
                  <a:pt x="272829" y="106114"/>
                </a:lnTo>
                <a:lnTo>
                  <a:pt x="301025" y="106114"/>
                </a:lnTo>
                <a:lnTo>
                  <a:pt x="324026" y="139154"/>
                </a:lnTo>
                <a:close/>
              </a:path>
              <a:path w="497204" h="179704">
                <a:moveTo>
                  <a:pt x="419931" y="41076"/>
                </a:moveTo>
                <a:lnTo>
                  <a:pt x="393886" y="41076"/>
                </a:lnTo>
                <a:lnTo>
                  <a:pt x="393886" y="14287"/>
                </a:lnTo>
                <a:lnTo>
                  <a:pt x="419931" y="14287"/>
                </a:lnTo>
                <a:lnTo>
                  <a:pt x="419931" y="41076"/>
                </a:lnTo>
                <a:close/>
              </a:path>
              <a:path w="497204" h="179704">
                <a:moveTo>
                  <a:pt x="439874" y="63549"/>
                </a:moveTo>
                <a:lnTo>
                  <a:pt x="377664" y="63549"/>
                </a:lnTo>
                <a:lnTo>
                  <a:pt x="377664" y="41076"/>
                </a:lnTo>
                <a:lnTo>
                  <a:pt x="439874" y="41076"/>
                </a:lnTo>
                <a:lnTo>
                  <a:pt x="439874" y="63549"/>
                </a:lnTo>
                <a:close/>
              </a:path>
              <a:path w="497204" h="179704">
                <a:moveTo>
                  <a:pt x="431639" y="141535"/>
                </a:moveTo>
                <a:lnTo>
                  <a:pt x="421717" y="141535"/>
                </a:lnTo>
                <a:lnTo>
                  <a:pt x="409541" y="139861"/>
                </a:lnTo>
                <a:lnTo>
                  <a:pt x="400844" y="134838"/>
                </a:lnTo>
                <a:lnTo>
                  <a:pt x="395626" y="126466"/>
                </a:lnTo>
                <a:lnTo>
                  <a:pt x="393886" y="114746"/>
                </a:lnTo>
                <a:lnTo>
                  <a:pt x="393886" y="63549"/>
                </a:lnTo>
                <a:lnTo>
                  <a:pt x="419931" y="63549"/>
                </a:lnTo>
                <a:lnTo>
                  <a:pt x="419931" y="110976"/>
                </a:lnTo>
                <a:lnTo>
                  <a:pt x="420676" y="113555"/>
                </a:lnTo>
                <a:lnTo>
                  <a:pt x="422283" y="115788"/>
                </a:lnTo>
                <a:lnTo>
                  <a:pt x="423751" y="117623"/>
                </a:lnTo>
                <a:lnTo>
                  <a:pt x="425984" y="118616"/>
                </a:lnTo>
                <a:lnTo>
                  <a:pt x="438589" y="118616"/>
                </a:lnTo>
                <a:lnTo>
                  <a:pt x="443297" y="135284"/>
                </a:lnTo>
                <a:lnTo>
                  <a:pt x="438833" y="139451"/>
                </a:lnTo>
                <a:lnTo>
                  <a:pt x="431639" y="141535"/>
                </a:lnTo>
                <a:close/>
              </a:path>
              <a:path w="497204" h="179704">
                <a:moveTo>
                  <a:pt x="438589" y="118616"/>
                </a:moveTo>
                <a:lnTo>
                  <a:pt x="432929" y="118616"/>
                </a:lnTo>
                <a:lnTo>
                  <a:pt x="435906" y="117673"/>
                </a:lnTo>
                <a:lnTo>
                  <a:pt x="437791" y="115788"/>
                </a:lnTo>
                <a:lnTo>
                  <a:pt x="438589" y="118616"/>
                </a:lnTo>
                <a:close/>
              </a:path>
              <a:path w="497204" h="179704">
                <a:moveTo>
                  <a:pt x="464337" y="179635"/>
                </a:moveTo>
                <a:lnTo>
                  <a:pt x="448115" y="166985"/>
                </a:lnTo>
                <a:lnTo>
                  <a:pt x="452989" y="158046"/>
                </a:lnTo>
                <a:lnTo>
                  <a:pt x="457194" y="149088"/>
                </a:lnTo>
                <a:lnTo>
                  <a:pt x="467500" y="111769"/>
                </a:lnTo>
                <a:lnTo>
                  <a:pt x="468802" y="89743"/>
                </a:lnTo>
                <a:lnTo>
                  <a:pt x="468495" y="78860"/>
                </a:lnTo>
                <a:lnTo>
                  <a:pt x="461119" y="40527"/>
                </a:lnTo>
                <a:lnTo>
                  <a:pt x="448115" y="12203"/>
                </a:lnTo>
                <a:lnTo>
                  <a:pt x="464337" y="0"/>
                </a:lnTo>
                <a:lnTo>
                  <a:pt x="488001" y="40332"/>
                </a:lnTo>
                <a:lnTo>
                  <a:pt x="496931" y="89743"/>
                </a:lnTo>
                <a:lnTo>
                  <a:pt x="496373" y="102319"/>
                </a:lnTo>
                <a:lnTo>
                  <a:pt x="483173" y="150725"/>
                </a:lnTo>
                <a:lnTo>
                  <a:pt x="471342" y="170966"/>
                </a:lnTo>
                <a:lnTo>
                  <a:pt x="464337" y="179635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4173" y="633435"/>
            <a:ext cx="5169824" cy="27650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9445" y="1040563"/>
            <a:ext cx="2623185" cy="310515"/>
          </a:xfrm>
          <a:custGeom>
            <a:avLst/>
            <a:gdLst/>
            <a:ahLst/>
            <a:cxnLst/>
            <a:rect l="l" t="t" r="r" b="b"/>
            <a:pathLst>
              <a:path w="2623185" h="310515">
                <a:moveTo>
                  <a:pt x="249138" y="68609"/>
                </a:moveTo>
                <a:lnTo>
                  <a:pt x="0" y="68609"/>
                </a:lnTo>
                <a:lnTo>
                  <a:pt x="0" y="0"/>
                </a:lnTo>
                <a:lnTo>
                  <a:pt x="249138" y="0"/>
                </a:lnTo>
                <a:lnTo>
                  <a:pt x="249138" y="68609"/>
                </a:lnTo>
                <a:close/>
              </a:path>
              <a:path w="2623185" h="310515">
                <a:moveTo>
                  <a:pt x="164008" y="304948"/>
                </a:moveTo>
                <a:lnTo>
                  <a:pt x="85427" y="304948"/>
                </a:lnTo>
                <a:lnTo>
                  <a:pt x="85427" y="68609"/>
                </a:lnTo>
                <a:lnTo>
                  <a:pt x="164008" y="68609"/>
                </a:lnTo>
                <a:lnTo>
                  <a:pt x="164008" y="304948"/>
                </a:lnTo>
                <a:close/>
              </a:path>
              <a:path w="2623185" h="310515">
                <a:moveTo>
                  <a:pt x="365285" y="304948"/>
                </a:moveTo>
                <a:lnTo>
                  <a:pt x="286555" y="304948"/>
                </a:lnTo>
                <a:lnTo>
                  <a:pt x="286555" y="0"/>
                </a:lnTo>
                <a:lnTo>
                  <a:pt x="365285" y="0"/>
                </a:lnTo>
                <a:lnTo>
                  <a:pt x="365285" y="304948"/>
                </a:lnTo>
                <a:close/>
              </a:path>
              <a:path w="2623185" h="310515">
                <a:moveTo>
                  <a:pt x="498788" y="304948"/>
                </a:moveTo>
                <a:lnTo>
                  <a:pt x="420058" y="304948"/>
                </a:lnTo>
                <a:lnTo>
                  <a:pt x="420058" y="0"/>
                </a:lnTo>
                <a:lnTo>
                  <a:pt x="529446" y="0"/>
                </a:lnTo>
                <a:lnTo>
                  <a:pt x="570365" y="106560"/>
                </a:lnTo>
                <a:lnTo>
                  <a:pt x="498788" y="106560"/>
                </a:lnTo>
                <a:lnTo>
                  <a:pt x="498788" y="304948"/>
                </a:lnTo>
                <a:close/>
              </a:path>
              <a:path w="2623185" h="310515">
                <a:moveTo>
                  <a:pt x="664555" y="165496"/>
                </a:moveTo>
                <a:lnTo>
                  <a:pt x="592996" y="165496"/>
                </a:lnTo>
                <a:lnTo>
                  <a:pt x="656992" y="0"/>
                </a:lnTo>
                <a:lnTo>
                  <a:pt x="766232" y="0"/>
                </a:lnTo>
                <a:lnTo>
                  <a:pt x="766232" y="106560"/>
                </a:lnTo>
                <a:lnTo>
                  <a:pt x="687502" y="106560"/>
                </a:lnTo>
                <a:lnTo>
                  <a:pt x="664555" y="165496"/>
                </a:lnTo>
                <a:close/>
              </a:path>
              <a:path w="2623185" h="310515">
                <a:moveTo>
                  <a:pt x="610260" y="304948"/>
                </a:moveTo>
                <a:lnTo>
                  <a:pt x="575583" y="304948"/>
                </a:lnTo>
                <a:lnTo>
                  <a:pt x="498788" y="106560"/>
                </a:lnTo>
                <a:lnTo>
                  <a:pt x="570365" y="106560"/>
                </a:lnTo>
                <a:lnTo>
                  <a:pt x="592996" y="165496"/>
                </a:lnTo>
                <a:lnTo>
                  <a:pt x="664555" y="165496"/>
                </a:lnTo>
                <a:lnTo>
                  <a:pt x="610260" y="304948"/>
                </a:lnTo>
                <a:close/>
              </a:path>
              <a:path w="2623185" h="310515">
                <a:moveTo>
                  <a:pt x="766232" y="304948"/>
                </a:moveTo>
                <a:lnTo>
                  <a:pt x="687502" y="304948"/>
                </a:lnTo>
                <a:lnTo>
                  <a:pt x="687502" y="106560"/>
                </a:lnTo>
                <a:lnTo>
                  <a:pt x="766232" y="106560"/>
                </a:lnTo>
                <a:lnTo>
                  <a:pt x="766232" y="304948"/>
                </a:lnTo>
                <a:close/>
              </a:path>
              <a:path w="2623185" h="310515">
                <a:moveTo>
                  <a:pt x="1044711" y="304948"/>
                </a:moveTo>
                <a:lnTo>
                  <a:pt x="821023" y="304948"/>
                </a:lnTo>
                <a:lnTo>
                  <a:pt x="821023" y="0"/>
                </a:lnTo>
                <a:lnTo>
                  <a:pt x="1044711" y="0"/>
                </a:lnTo>
                <a:lnTo>
                  <a:pt x="1044711" y="68609"/>
                </a:lnTo>
                <a:lnTo>
                  <a:pt x="899753" y="68609"/>
                </a:lnTo>
                <a:lnTo>
                  <a:pt x="899753" y="116085"/>
                </a:lnTo>
                <a:lnTo>
                  <a:pt x="1041437" y="116085"/>
                </a:lnTo>
                <a:lnTo>
                  <a:pt x="1041437" y="184695"/>
                </a:lnTo>
                <a:lnTo>
                  <a:pt x="899753" y="184695"/>
                </a:lnTo>
                <a:lnTo>
                  <a:pt x="899753" y="236339"/>
                </a:lnTo>
                <a:lnTo>
                  <a:pt x="1044711" y="236339"/>
                </a:lnTo>
                <a:lnTo>
                  <a:pt x="1044711" y="304948"/>
                </a:lnTo>
                <a:close/>
              </a:path>
              <a:path w="2623185" h="310515">
                <a:moveTo>
                  <a:pt x="1388481" y="304948"/>
                </a:moveTo>
                <a:lnTo>
                  <a:pt x="1289660" y="304948"/>
                </a:lnTo>
                <a:lnTo>
                  <a:pt x="1174913" y="0"/>
                </a:lnTo>
                <a:lnTo>
                  <a:pt x="1264061" y="0"/>
                </a:lnTo>
                <a:lnTo>
                  <a:pt x="1339071" y="219967"/>
                </a:lnTo>
                <a:lnTo>
                  <a:pt x="1420583" y="219967"/>
                </a:lnTo>
                <a:lnTo>
                  <a:pt x="1388481" y="304948"/>
                </a:lnTo>
                <a:close/>
              </a:path>
              <a:path w="2623185" h="310515">
                <a:moveTo>
                  <a:pt x="1420583" y="219967"/>
                </a:moveTo>
                <a:lnTo>
                  <a:pt x="1339071" y="219967"/>
                </a:lnTo>
                <a:lnTo>
                  <a:pt x="1414526" y="0"/>
                </a:lnTo>
                <a:lnTo>
                  <a:pt x="1503674" y="0"/>
                </a:lnTo>
                <a:lnTo>
                  <a:pt x="1420583" y="219967"/>
                </a:lnTo>
                <a:close/>
              </a:path>
              <a:path w="2623185" h="310515">
                <a:moveTo>
                  <a:pt x="1562614" y="304948"/>
                </a:moveTo>
                <a:lnTo>
                  <a:pt x="1473465" y="304948"/>
                </a:lnTo>
                <a:lnTo>
                  <a:pt x="1588212" y="0"/>
                </a:lnTo>
                <a:lnTo>
                  <a:pt x="1687034" y="0"/>
                </a:lnTo>
                <a:lnTo>
                  <a:pt x="1716380" y="77688"/>
                </a:lnTo>
                <a:lnTo>
                  <a:pt x="1637623" y="77688"/>
                </a:lnTo>
                <a:lnTo>
                  <a:pt x="1598779" y="192434"/>
                </a:lnTo>
                <a:lnTo>
                  <a:pt x="1759725" y="192434"/>
                </a:lnTo>
                <a:lnTo>
                  <a:pt x="1785642" y="261044"/>
                </a:lnTo>
                <a:lnTo>
                  <a:pt x="1577794" y="261044"/>
                </a:lnTo>
                <a:lnTo>
                  <a:pt x="1562614" y="304948"/>
                </a:lnTo>
                <a:close/>
              </a:path>
              <a:path w="2623185" h="310515">
                <a:moveTo>
                  <a:pt x="1759725" y="192434"/>
                </a:moveTo>
                <a:lnTo>
                  <a:pt x="1676467" y="192434"/>
                </a:lnTo>
                <a:lnTo>
                  <a:pt x="1637623" y="77688"/>
                </a:lnTo>
                <a:lnTo>
                  <a:pt x="1716380" y="77688"/>
                </a:lnTo>
                <a:lnTo>
                  <a:pt x="1759725" y="192434"/>
                </a:lnTo>
                <a:close/>
              </a:path>
              <a:path w="2623185" h="310515">
                <a:moveTo>
                  <a:pt x="1802227" y="304948"/>
                </a:moveTo>
                <a:lnTo>
                  <a:pt x="1713079" y="304948"/>
                </a:lnTo>
                <a:lnTo>
                  <a:pt x="1698047" y="261044"/>
                </a:lnTo>
                <a:lnTo>
                  <a:pt x="1785642" y="261044"/>
                </a:lnTo>
                <a:lnTo>
                  <a:pt x="1802227" y="304948"/>
                </a:lnTo>
                <a:close/>
              </a:path>
              <a:path w="2623185" h="310515">
                <a:moveTo>
                  <a:pt x="2025795" y="304948"/>
                </a:moveTo>
                <a:lnTo>
                  <a:pt x="1824579" y="304948"/>
                </a:lnTo>
                <a:lnTo>
                  <a:pt x="1824579" y="0"/>
                </a:lnTo>
                <a:lnTo>
                  <a:pt x="1903309" y="0"/>
                </a:lnTo>
                <a:lnTo>
                  <a:pt x="1903309" y="236339"/>
                </a:lnTo>
                <a:lnTo>
                  <a:pt x="2025795" y="236339"/>
                </a:lnTo>
                <a:lnTo>
                  <a:pt x="2025795" y="304948"/>
                </a:lnTo>
                <a:close/>
              </a:path>
              <a:path w="2623185" h="310515">
                <a:moveTo>
                  <a:pt x="2200892" y="310455"/>
                </a:moveTo>
                <a:lnTo>
                  <a:pt x="2150830" y="305097"/>
                </a:lnTo>
                <a:lnTo>
                  <a:pt x="2111818" y="289396"/>
                </a:lnTo>
                <a:lnTo>
                  <a:pt x="2076041" y="255277"/>
                </a:lnTo>
                <a:lnTo>
                  <a:pt x="2058538" y="208657"/>
                </a:lnTo>
                <a:lnTo>
                  <a:pt x="2056380" y="181570"/>
                </a:lnTo>
                <a:lnTo>
                  <a:pt x="2056380" y="0"/>
                </a:lnTo>
                <a:lnTo>
                  <a:pt x="2136449" y="0"/>
                </a:lnTo>
                <a:lnTo>
                  <a:pt x="2136449" y="178742"/>
                </a:lnTo>
                <a:lnTo>
                  <a:pt x="2137445" y="191811"/>
                </a:lnTo>
                <a:lnTo>
                  <a:pt x="2161434" y="231157"/>
                </a:lnTo>
                <a:lnTo>
                  <a:pt x="2200892" y="240952"/>
                </a:lnTo>
                <a:lnTo>
                  <a:pt x="2332418" y="240952"/>
                </a:lnTo>
                <a:lnTo>
                  <a:pt x="2330790" y="244729"/>
                </a:lnTo>
                <a:lnTo>
                  <a:pt x="2299742" y="282233"/>
                </a:lnTo>
                <a:lnTo>
                  <a:pt x="2264442" y="300930"/>
                </a:lnTo>
                <a:lnTo>
                  <a:pt x="2218593" y="309860"/>
                </a:lnTo>
                <a:lnTo>
                  <a:pt x="2200892" y="310455"/>
                </a:lnTo>
                <a:close/>
              </a:path>
              <a:path w="2623185" h="310515">
                <a:moveTo>
                  <a:pt x="2332418" y="240952"/>
                </a:moveTo>
                <a:lnTo>
                  <a:pt x="2200892" y="240952"/>
                </a:lnTo>
                <a:lnTo>
                  <a:pt x="2215710" y="239864"/>
                </a:lnTo>
                <a:lnTo>
                  <a:pt x="2228611" y="236599"/>
                </a:lnTo>
                <a:lnTo>
                  <a:pt x="2260833" y="203634"/>
                </a:lnTo>
                <a:lnTo>
                  <a:pt x="2264888" y="178742"/>
                </a:lnTo>
                <a:lnTo>
                  <a:pt x="2264888" y="0"/>
                </a:lnTo>
                <a:lnTo>
                  <a:pt x="2344511" y="0"/>
                </a:lnTo>
                <a:lnTo>
                  <a:pt x="2344488" y="181570"/>
                </a:lnTo>
                <a:lnTo>
                  <a:pt x="2339572" y="221019"/>
                </a:lnTo>
                <a:lnTo>
                  <a:pt x="2335730" y="233213"/>
                </a:lnTo>
                <a:lnTo>
                  <a:pt x="2332418" y="240952"/>
                </a:lnTo>
                <a:close/>
              </a:path>
              <a:path w="2623185" h="310515">
                <a:moveTo>
                  <a:pt x="2622969" y="304948"/>
                </a:moveTo>
                <a:lnTo>
                  <a:pt x="2399280" y="304948"/>
                </a:lnTo>
                <a:lnTo>
                  <a:pt x="2399280" y="0"/>
                </a:lnTo>
                <a:lnTo>
                  <a:pt x="2622969" y="0"/>
                </a:lnTo>
                <a:lnTo>
                  <a:pt x="2622969" y="68609"/>
                </a:lnTo>
                <a:lnTo>
                  <a:pt x="2478011" y="68609"/>
                </a:lnTo>
                <a:lnTo>
                  <a:pt x="2478011" y="116085"/>
                </a:lnTo>
                <a:lnTo>
                  <a:pt x="2619695" y="116085"/>
                </a:lnTo>
                <a:lnTo>
                  <a:pt x="2619695" y="184695"/>
                </a:lnTo>
                <a:lnTo>
                  <a:pt x="2478011" y="184695"/>
                </a:lnTo>
                <a:lnTo>
                  <a:pt x="2478011" y="236339"/>
                </a:lnTo>
                <a:lnTo>
                  <a:pt x="2622969" y="236339"/>
                </a:lnTo>
                <a:lnTo>
                  <a:pt x="2622969" y="30494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231" y="1587953"/>
            <a:ext cx="2385060" cy="315595"/>
          </a:xfrm>
          <a:custGeom>
            <a:avLst/>
            <a:gdLst/>
            <a:ahLst/>
            <a:cxnLst/>
            <a:rect l="l" t="t" r="r" b="b"/>
            <a:pathLst>
              <a:path w="2385060" h="315594">
                <a:moveTo>
                  <a:pt x="163264" y="315515"/>
                </a:moveTo>
                <a:lnTo>
                  <a:pt x="113453" y="308985"/>
                </a:lnTo>
                <a:lnTo>
                  <a:pt x="70507" y="289917"/>
                </a:lnTo>
                <a:lnTo>
                  <a:pt x="36239" y="260532"/>
                </a:lnTo>
                <a:lnTo>
                  <a:pt x="12352" y="221605"/>
                </a:lnTo>
                <a:lnTo>
                  <a:pt x="772" y="174752"/>
                </a:lnTo>
                <a:lnTo>
                  <a:pt x="0" y="157757"/>
                </a:lnTo>
                <a:lnTo>
                  <a:pt x="772" y="140772"/>
                </a:lnTo>
                <a:lnTo>
                  <a:pt x="12352" y="94059"/>
                </a:lnTo>
                <a:lnTo>
                  <a:pt x="36239" y="55075"/>
                </a:lnTo>
                <a:lnTo>
                  <a:pt x="70507" y="25672"/>
                </a:lnTo>
                <a:lnTo>
                  <a:pt x="113453" y="6613"/>
                </a:lnTo>
                <a:lnTo>
                  <a:pt x="163264" y="0"/>
                </a:lnTo>
                <a:lnTo>
                  <a:pt x="180305" y="734"/>
                </a:lnTo>
                <a:lnTo>
                  <a:pt x="227855" y="11757"/>
                </a:lnTo>
                <a:lnTo>
                  <a:pt x="268123" y="34360"/>
                </a:lnTo>
                <a:lnTo>
                  <a:pt x="298884" y="67009"/>
                </a:lnTo>
                <a:lnTo>
                  <a:pt x="300406" y="69502"/>
                </a:lnTo>
                <a:lnTo>
                  <a:pt x="163264" y="69502"/>
                </a:lnTo>
                <a:lnTo>
                  <a:pt x="153906" y="69930"/>
                </a:lnTo>
                <a:lnTo>
                  <a:pt x="114523" y="84459"/>
                </a:lnTo>
                <a:lnTo>
                  <a:pt x="89148" y="115304"/>
                </a:lnTo>
                <a:lnTo>
                  <a:pt x="79920" y="157757"/>
                </a:lnTo>
                <a:lnTo>
                  <a:pt x="80292" y="166966"/>
                </a:lnTo>
                <a:lnTo>
                  <a:pt x="93017" y="207503"/>
                </a:lnTo>
                <a:lnTo>
                  <a:pt x="121350" y="235427"/>
                </a:lnTo>
                <a:lnTo>
                  <a:pt x="163264" y="246012"/>
                </a:lnTo>
                <a:lnTo>
                  <a:pt x="300453" y="246012"/>
                </a:lnTo>
                <a:lnTo>
                  <a:pt x="298884" y="248580"/>
                </a:lnTo>
                <a:lnTo>
                  <a:pt x="268123" y="281247"/>
                </a:lnTo>
                <a:lnTo>
                  <a:pt x="227855" y="303907"/>
                </a:lnTo>
                <a:lnTo>
                  <a:pt x="180305" y="314790"/>
                </a:lnTo>
                <a:lnTo>
                  <a:pt x="163264" y="315515"/>
                </a:lnTo>
                <a:close/>
              </a:path>
              <a:path w="2385060" h="315594">
                <a:moveTo>
                  <a:pt x="300453" y="246012"/>
                </a:moveTo>
                <a:lnTo>
                  <a:pt x="163264" y="246012"/>
                </a:lnTo>
                <a:lnTo>
                  <a:pt x="172417" y="245585"/>
                </a:lnTo>
                <a:lnTo>
                  <a:pt x="181123" y="244301"/>
                </a:lnTo>
                <a:lnTo>
                  <a:pt x="217596" y="226051"/>
                </a:lnTo>
                <a:lnTo>
                  <a:pt x="240059" y="192583"/>
                </a:lnTo>
                <a:lnTo>
                  <a:pt x="246012" y="157757"/>
                </a:lnTo>
                <a:lnTo>
                  <a:pt x="245640" y="148558"/>
                </a:lnTo>
                <a:lnTo>
                  <a:pt x="232878" y="108049"/>
                </a:lnTo>
                <a:lnTo>
                  <a:pt x="204573" y="80088"/>
                </a:lnTo>
                <a:lnTo>
                  <a:pt x="163264" y="69502"/>
                </a:lnTo>
                <a:lnTo>
                  <a:pt x="300406" y="69502"/>
                </a:lnTo>
                <a:lnTo>
                  <a:pt x="318985" y="108923"/>
                </a:lnTo>
                <a:lnTo>
                  <a:pt x="325933" y="157757"/>
                </a:lnTo>
                <a:lnTo>
                  <a:pt x="325161" y="174752"/>
                </a:lnTo>
                <a:lnTo>
                  <a:pt x="322845" y="191058"/>
                </a:lnTo>
                <a:lnTo>
                  <a:pt x="318985" y="206675"/>
                </a:lnTo>
                <a:lnTo>
                  <a:pt x="313580" y="221605"/>
                </a:lnTo>
                <a:lnTo>
                  <a:pt x="306818" y="235604"/>
                </a:lnTo>
                <a:lnTo>
                  <a:pt x="300453" y="246012"/>
                </a:lnTo>
                <a:close/>
              </a:path>
              <a:path w="2385060" h="315594">
                <a:moveTo>
                  <a:pt x="444424" y="310008"/>
                </a:moveTo>
                <a:lnTo>
                  <a:pt x="365694" y="310008"/>
                </a:lnTo>
                <a:lnTo>
                  <a:pt x="365694" y="5060"/>
                </a:lnTo>
                <a:lnTo>
                  <a:pt x="589382" y="5060"/>
                </a:lnTo>
                <a:lnTo>
                  <a:pt x="589382" y="73669"/>
                </a:lnTo>
                <a:lnTo>
                  <a:pt x="444424" y="73669"/>
                </a:lnTo>
                <a:lnTo>
                  <a:pt x="444424" y="121146"/>
                </a:lnTo>
                <a:lnTo>
                  <a:pt x="586108" y="121146"/>
                </a:lnTo>
                <a:lnTo>
                  <a:pt x="586108" y="189755"/>
                </a:lnTo>
                <a:lnTo>
                  <a:pt x="444424" y="189755"/>
                </a:lnTo>
                <a:lnTo>
                  <a:pt x="444424" y="310008"/>
                </a:lnTo>
                <a:close/>
              </a:path>
              <a:path w="2385060" h="315594">
                <a:moveTo>
                  <a:pt x="827558" y="310008"/>
                </a:moveTo>
                <a:lnTo>
                  <a:pt x="748828" y="310008"/>
                </a:lnTo>
                <a:lnTo>
                  <a:pt x="748828" y="5060"/>
                </a:lnTo>
                <a:lnTo>
                  <a:pt x="858217" y="5060"/>
                </a:lnTo>
                <a:lnTo>
                  <a:pt x="899135" y="111621"/>
                </a:lnTo>
                <a:lnTo>
                  <a:pt x="827558" y="111621"/>
                </a:lnTo>
                <a:lnTo>
                  <a:pt x="827558" y="310008"/>
                </a:lnTo>
                <a:close/>
              </a:path>
              <a:path w="2385060" h="315594">
                <a:moveTo>
                  <a:pt x="993326" y="170557"/>
                </a:moveTo>
                <a:lnTo>
                  <a:pt x="921766" y="170557"/>
                </a:lnTo>
                <a:lnTo>
                  <a:pt x="985762" y="5060"/>
                </a:lnTo>
                <a:lnTo>
                  <a:pt x="1095002" y="5060"/>
                </a:lnTo>
                <a:lnTo>
                  <a:pt x="1095002" y="111621"/>
                </a:lnTo>
                <a:lnTo>
                  <a:pt x="1016272" y="111621"/>
                </a:lnTo>
                <a:lnTo>
                  <a:pt x="993326" y="170557"/>
                </a:lnTo>
                <a:close/>
              </a:path>
              <a:path w="2385060" h="315594">
                <a:moveTo>
                  <a:pt x="939030" y="310008"/>
                </a:moveTo>
                <a:lnTo>
                  <a:pt x="904353" y="310008"/>
                </a:lnTo>
                <a:lnTo>
                  <a:pt x="827558" y="111621"/>
                </a:lnTo>
                <a:lnTo>
                  <a:pt x="899135" y="111621"/>
                </a:lnTo>
                <a:lnTo>
                  <a:pt x="921766" y="170557"/>
                </a:lnTo>
                <a:lnTo>
                  <a:pt x="993326" y="170557"/>
                </a:lnTo>
                <a:lnTo>
                  <a:pt x="939030" y="310008"/>
                </a:lnTo>
                <a:close/>
              </a:path>
              <a:path w="2385060" h="315594">
                <a:moveTo>
                  <a:pt x="1095002" y="310008"/>
                </a:moveTo>
                <a:lnTo>
                  <a:pt x="1016272" y="310008"/>
                </a:lnTo>
                <a:lnTo>
                  <a:pt x="1016272" y="111621"/>
                </a:lnTo>
                <a:lnTo>
                  <a:pt x="1095002" y="111621"/>
                </a:lnTo>
                <a:lnTo>
                  <a:pt x="1095002" y="310008"/>
                </a:lnTo>
                <a:close/>
              </a:path>
              <a:path w="2385060" h="315594">
                <a:moveTo>
                  <a:pt x="1297580" y="315515"/>
                </a:moveTo>
                <a:lnTo>
                  <a:pt x="1247769" y="308985"/>
                </a:lnTo>
                <a:lnTo>
                  <a:pt x="1204822" y="289917"/>
                </a:lnTo>
                <a:lnTo>
                  <a:pt x="1170555" y="260532"/>
                </a:lnTo>
                <a:lnTo>
                  <a:pt x="1146668" y="221605"/>
                </a:lnTo>
                <a:lnTo>
                  <a:pt x="1135087" y="174752"/>
                </a:lnTo>
                <a:lnTo>
                  <a:pt x="1134315" y="157757"/>
                </a:lnTo>
                <a:lnTo>
                  <a:pt x="1135087" y="140772"/>
                </a:lnTo>
                <a:lnTo>
                  <a:pt x="1146668" y="94059"/>
                </a:lnTo>
                <a:lnTo>
                  <a:pt x="1170555" y="55075"/>
                </a:lnTo>
                <a:lnTo>
                  <a:pt x="1204822" y="25672"/>
                </a:lnTo>
                <a:lnTo>
                  <a:pt x="1247769" y="6613"/>
                </a:lnTo>
                <a:lnTo>
                  <a:pt x="1297580" y="0"/>
                </a:lnTo>
                <a:lnTo>
                  <a:pt x="1314620" y="734"/>
                </a:lnTo>
                <a:lnTo>
                  <a:pt x="1362171" y="11757"/>
                </a:lnTo>
                <a:lnTo>
                  <a:pt x="1402438" y="34360"/>
                </a:lnTo>
                <a:lnTo>
                  <a:pt x="1433199" y="67009"/>
                </a:lnTo>
                <a:lnTo>
                  <a:pt x="1434721" y="69502"/>
                </a:lnTo>
                <a:lnTo>
                  <a:pt x="1297580" y="69502"/>
                </a:lnTo>
                <a:lnTo>
                  <a:pt x="1288222" y="69930"/>
                </a:lnTo>
                <a:lnTo>
                  <a:pt x="1248838" y="84459"/>
                </a:lnTo>
                <a:lnTo>
                  <a:pt x="1223463" y="115304"/>
                </a:lnTo>
                <a:lnTo>
                  <a:pt x="1214236" y="157757"/>
                </a:lnTo>
                <a:lnTo>
                  <a:pt x="1214608" y="166966"/>
                </a:lnTo>
                <a:lnTo>
                  <a:pt x="1227333" y="207503"/>
                </a:lnTo>
                <a:lnTo>
                  <a:pt x="1255666" y="235427"/>
                </a:lnTo>
                <a:lnTo>
                  <a:pt x="1297580" y="246012"/>
                </a:lnTo>
                <a:lnTo>
                  <a:pt x="1434769" y="246012"/>
                </a:lnTo>
                <a:lnTo>
                  <a:pt x="1433199" y="248580"/>
                </a:lnTo>
                <a:lnTo>
                  <a:pt x="1402438" y="281247"/>
                </a:lnTo>
                <a:lnTo>
                  <a:pt x="1362171" y="303907"/>
                </a:lnTo>
                <a:lnTo>
                  <a:pt x="1314620" y="314790"/>
                </a:lnTo>
                <a:lnTo>
                  <a:pt x="1297580" y="315515"/>
                </a:lnTo>
                <a:close/>
              </a:path>
              <a:path w="2385060" h="315594">
                <a:moveTo>
                  <a:pt x="1434769" y="246012"/>
                </a:moveTo>
                <a:lnTo>
                  <a:pt x="1297580" y="246012"/>
                </a:lnTo>
                <a:lnTo>
                  <a:pt x="1306732" y="245585"/>
                </a:lnTo>
                <a:lnTo>
                  <a:pt x="1315439" y="244301"/>
                </a:lnTo>
                <a:lnTo>
                  <a:pt x="1351911" y="226051"/>
                </a:lnTo>
                <a:lnTo>
                  <a:pt x="1374375" y="192583"/>
                </a:lnTo>
                <a:lnTo>
                  <a:pt x="1380328" y="157757"/>
                </a:lnTo>
                <a:lnTo>
                  <a:pt x="1379956" y="148558"/>
                </a:lnTo>
                <a:lnTo>
                  <a:pt x="1367194" y="108049"/>
                </a:lnTo>
                <a:lnTo>
                  <a:pt x="1338889" y="80088"/>
                </a:lnTo>
                <a:lnTo>
                  <a:pt x="1297580" y="69502"/>
                </a:lnTo>
                <a:lnTo>
                  <a:pt x="1434721" y="69502"/>
                </a:lnTo>
                <a:lnTo>
                  <a:pt x="1453300" y="108923"/>
                </a:lnTo>
                <a:lnTo>
                  <a:pt x="1460249" y="157757"/>
                </a:lnTo>
                <a:lnTo>
                  <a:pt x="1459477" y="174752"/>
                </a:lnTo>
                <a:lnTo>
                  <a:pt x="1457160" y="191058"/>
                </a:lnTo>
                <a:lnTo>
                  <a:pt x="1453300" y="206675"/>
                </a:lnTo>
                <a:lnTo>
                  <a:pt x="1447896" y="221605"/>
                </a:lnTo>
                <a:lnTo>
                  <a:pt x="1441134" y="235604"/>
                </a:lnTo>
                <a:lnTo>
                  <a:pt x="1434769" y="246012"/>
                </a:lnTo>
                <a:close/>
              </a:path>
              <a:path w="2385060" h="315594">
                <a:moveTo>
                  <a:pt x="1578739" y="310008"/>
                </a:moveTo>
                <a:lnTo>
                  <a:pt x="1500009" y="310008"/>
                </a:lnTo>
                <a:lnTo>
                  <a:pt x="1500009" y="5060"/>
                </a:lnTo>
                <a:lnTo>
                  <a:pt x="1580972" y="5060"/>
                </a:lnTo>
                <a:lnTo>
                  <a:pt x="1675563" y="133498"/>
                </a:lnTo>
                <a:lnTo>
                  <a:pt x="1578739" y="133498"/>
                </a:lnTo>
                <a:lnTo>
                  <a:pt x="1578739" y="310008"/>
                </a:lnTo>
                <a:close/>
              </a:path>
              <a:path w="2385060" h="315594">
                <a:moveTo>
                  <a:pt x="1783527" y="172789"/>
                </a:moveTo>
                <a:lnTo>
                  <a:pt x="1704499" y="172789"/>
                </a:lnTo>
                <a:lnTo>
                  <a:pt x="1704499" y="5060"/>
                </a:lnTo>
                <a:lnTo>
                  <a:pt x="1783527" y="5060"/>
                </a:lnTo>
                <a:lnTo>
                  <a:pt x="1783527" y="172789"/>
                </a:lnTo>
                <a:close/>
              </a:path>
              <a:path w="2385060" h="315594">
                <a:moveTo>
                  <a:pt x="1783527" y="310008"/>
                </a:moveTo>
                <a:lnTo>
                  <a:pt x="1707624" y="310008"/>
                </a:lnTo>
                <a:lnTo>
                  <a:pt x="1578739" y="133498"/>
                </a:lnTo>
                <a:lnTo>
                  <a:pt x="1675563" y="133498"/>
                </a:lnTo>
                <a:lnTo>
                  <a:pt x="1704499" y="172789"/>
                </a:lnTo>
                <a:lnTo>
                  <a:pt x="1783527" y="172789"/>
                </a:lnTo>
                <a:lnTo>
                  <a:pt x="1783527" y="310008"/>
                </a:lnTo>
                <a:close/>
              </a:path>
              <a:path w="2385060" h="315594">
                <a:moveTo>
                  <a:pt x="2062026" y="310008"/>
                </a:moveTo>
                <a:lnTo>
                  <a:pt x="1838338" y="310008"/>
                </a:lnTo>
                <a:lnTo>
                  <a:pt x="1838338" y="5060"/>
                </a:lnTo>
                <a:lnTo>
                  <a:pt x="2062026" y="5060"/>
                </a:lnTo>
                <a:lnTo>
                  <a:pt x="2062026" y="73669"/>
                </a:lnTo>
                <a:lnTo>
                  <a:pt x="1917068" y="73669"/>
                </a:lnTo>
                <a:lnTo>
                  <a:pt x="1917068" y="121146"/>
                </a:lnTo>
                <a:lnTo>
                  <a:pt x="2058752" y="121146"/>
                </a:lnTo>
                <a:lnTo>
                  <a:pt x="2058752" y="189755"/>
                </a:lnTo>
                <a:lnTo>
                  <a:pt x="1917068" y="189755"/>
                </a:lnTo>
                <a:lnTo>
                  <a:pt x="1917068" y="241399"/>
                </a:lnTo>
                <a:lnTo>
                  <a:pt x="2062026" y="241399"/>
                </a:lnTo>
                <a:lnTo>
                  <a:pt x="2062026" y="310008"/>
                </a:lnTo>
                <a:close/>
              </a:path>
              <a:path w="2385060" h="315594">
                <a:moveTo>
                  <a:pt x="2269554" y="310008"/>
                </a:moveTo>
                <a:lnTo>
                  <a:pt x="2190824" y="310008"/>
                </a:lnTo>
                <a:lnTo>
                  <a:pt x="2190824" y="187076"/>
                </a:lnTo>
                <a:lnTo>
                  <a:pt x="2075185" y="5060"/>
                </a:lnTo>
                <a:lnTo>
                  <a:pt x="2163886" y="5060"/>
                </a:lnTo>
                <a:lnTo>
                  <a:pt x="2230264" y="117574"/>
                </a:lnTo>
                <a:lnTo>
                  <a:pt x="2313540" y="117574"/>
                </a:lnTo>
                <a:lnTo>
                  <a:pt x="2269554" y="187076"/>
                </a:lnTo>
                <a:lnTo>
                  <a:pt x="2269554" y="310008"/>
                </a:lnTo>
                <a:close/>
              </a:path>
              <a:path w="2385060" h="315594">
                <a:moveTo>
                  <a:pt x="2313540" y="117574"/>
                </a:moveTo>
                <a:lnTo>
                  <a:pt x="2230264" y="117574"/>
                </a:lnTo>
                <a:lnTo>
                  <a:pt x="2295599" y="5060"/>
                </a:lnTo>
                <a:lnTo>
                  <a:pt x="2384747" y="5060"/>
                </a:lnTo>
                <a:lnTo>
                  <a:pt x="2313540" y="117574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125" y="633424"/>
            <a:ext cx="2729230" cy="149860"/>
          </a:xfrm>
          <a:custGeom>
            <a:avLst/>
            <a:gdLst/>
            <a:ahLst/>
            <a:cxnLst/>
            <a:rect l="l" t="t" r="r" b="b"/>
            <a:pathLst>
              <a:path w="2729229" h="149859">
                <a:moveTo>
                  <a:pt x="27287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728799" y="0"/>
                </a:lnTo>
                <a:lnTo>
                  <a:pt x="27287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43450" y="2692300"/>
            <a:ext cx="2852420" cy="1805939"/>
            <a:chOff x="743450" y="2692300"/>
            <a:chExt cx="2852420" cy="1805939"/>
          </a:xfrm>
        </p:grpSpPr>
        <p:sp>
          <p:nvSpPr>
            <p:cNvPr id="9" name="object 9"/>
            <p:cNvSpPr/>
            <p:nvPr/>
          </p:nvSpPr>
          <p:spPr>
            <a:xfrm>
              <a:off x="743450" y="2692300"/>
              <a:ext cx="2852420" cy="1805939"/>
            </a:xfrm>
            <a:custGeom>
              <a:avLst/>
              <a:gdLst/>
              <a:ahLst/>
              <a:cxnLst/>
              <a:rect l="l" t="t" r="r" b="b"/>
              <a:pathLst>
                <a:path w="2852420" h="1805939">
                  <a:moveTo>
                    <a:pt x="2852399" y="1805399"/>
                  </a:moveTo>
                  <a:lnTo>
                    <a:pt x="0" y="1805399"/>
                  </a:lnTo>
                  <a:lnTo>
                    <a:pt x="0" y="0"/>
                  </a:lnTo>
                  <a:lnTo>
                    <a:pt x="2852399" y="0"/>
                  </a:lnTo>
                  <a:lnTo>
                    <a:pt x="2852399" y="1805399"/>
                  </a:lnTo>
                  <a:close/>
                </a:path>
              </a:pathLst>
            </a:custGeom>
            <a:solidFill>
              <a:srgbClr val="3E4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4829" y="2986150"/>
              <a:ext cx="1680210" cy="434340"/>
            </a:xfrm>
            <a:custGeom>
              <a:avLst/>
              <a:gdLst/>
              <a:ahLst/>
              <a:cxnLst/>
              <a:rect l="l" t="t" r="r" b="b"/>
              <a:pathLst>
                <a:path w="1680210" h="434339">
                  <a:moveTo>
                    <a:pt x="124574" y="2387"/>
                  </a:moveTo>
                  <a:lnTo>
                    <a:pt x="0" y="2387"/>
                  </a:lnTo>
                  <a:lnTo>
                    <a:pt x="0" y="36766"/>
                  </a:lnTo>
                  <a:lnTo>
                    <a:pt x="42710" y="36766"/>
                  </a:lnTo>
                  <a:lnTo>
                    <a:pt x="42710" y="154940"/>
                  </a:lnTo>
                  <a:lnTo>
                    <a:pt x="82003" y="154940"/>
                  </a:lnTo>
                  <a:lnTo>
                    <a:pt x="82003" y="36766"/>
                  </a:lnTo>
                  <a:lnTo>
                    <a:pt x="124574" y="36766"/>
                  </a:lnTo>
                  <a:lnTo>
                    <a:pt x="124574" y="2387"/>
                  </a:lnTo>
                  <a:close/>
                </a:path>
                <a:path w="1680210" h="434339">
                  <a:moveTo>
                    <a:pt x="181724" y="278612"/>
                  </a:moveTo>
                  <a:lnTo>
                    <a:pt x="127101" y="278612"/>
                  </a:lnTo>
                  <a:lnTo>
                    <a:pt x="95097" y="361505"/>
                  </a:lnTo>
                  <a:lnTo>
                    <a:pt x="83718" y="331889"/>
                  </a:lnTo>
                  <a:lnTo>
                    <a:pt x="63246" y="278612"/>
                  </a:lnTo>
                  <a:lnTo>
                    <a:pt x="8636" y="278612"/>
                  </a:lnTo>
                  <a:lnTo>
                    <a:pt x="8636" y="431165"/>
                  </a:lnTo>
                  <a:lnTo>
                    <a:pt x="47917" y="431165"/>
                  </a:lnTo>
                  <a:lnTo>
                    <a:pt x="47917" y="331889"/>
                  </a:lnTo>
                  <a:lnTo>
                    <a:pt x="86321" y="431165"/>
                  </a:lnTo>
                  <a:lnTo>
                    <a:pt x="103733" y="431165"/>
                  </a:lnTo>
                  <a:lnTo>
                    <a:pt x="130886" y="361505"/>
                  </a:lnTo>
                  <a:lnTo>
                    <a:pt x="142430" y="331889"/>
                  </a:lnTo>
                  <a:lnTo>
                    <a:pt x="142430" y="431165"/>
                  </a:lnTo>
                  <a:lnTo>
                    <a:pt x="181724" y="431165"/>
                  </a:lnTo>
                  <a:lnTo>
                    <a:pt x="181724" y="331889"/>
                  </a:lnTo>
                  <a:lnTo>
                    <a:pt x="181724" y="278612"/>
                  </a:lnTo>
                  <a:close/>
                </a:path>
                <a:path w="1680210" h="434339">
                  <a:moveTo>
                    <a:pt x="182562" y="2387"/>
                  </a:moveTo>
                  <a:lnTo>
                    <a:pt x="143281" y="2387"/>
                  </a:lnTo>
                  <a:lnTo>
                    <a:pt x="143281" y="154940"/>
                  </a:lnTo>
                  <a:lnTo>
                    <a:pt x="182562" y="154940"/>
                  </a:lnTo>
                  <a:lnTo>
                    <a:pt x="182562" y="2387"/>
                  </a:lnTo>
                  <a:close/>
                </a:path>
                <a:path w="1680210" h="434339">
                  <a:moveTo>
                    <a:pt x="364337" y="355104"/>
                  </a:moveTo>
                  <a:lnTo>
                    <a:pt x="354736" y="316230"/>
                  </a:lnTo>
                  <a:lnTo>
                    <a:pt x="324307" y="286258"/>
                  </a:lnTo>
                  <a:lnTo>
                    <a:pt x="324307" y="348856"/>
                  </a:lnTo>
                  <a:lnTo>
                    <a:pt x="324307" y="361264"/>
                  </a:lnTo>
                  <a:lnTo>
                    <a:pt x="294843" y="398018"/>
                  </a:lnTo>
                  <a:lnTo>
                    <a:pt x="289179" y="399161"/>
                  </a:lnTo>
                  <a:lnTo>
                    <a:pt x="276580" y="399161"/>
                  </a:lnTo>
                  <a:lnTo>
                    <a:pt x="242404" y="367017"/>
                  </a:lnTo>
                  <a:lnTo>
                    <a:pt x="241414" y="361264"/>
                  </a:lnTo>
                  <a:lnTo>
                    <a:pt x="241414" y="348856"/>
                  </a:lnTo>
                  <a:lnTo>
                    <a:pt x="270827" y="312051"/>
                  </a:lnTo>
                  <a:lnTo>
                    <a:pt x="276580" y="310908"/>
                  </a:lnTo>
                  <a:lnTo>
                    <a:pt x="289179" y="310908"/>
                  </a:lnTo>
                  <a:lnTo>
                    <a:pt x="323316" y="343052"/>
                  </a:lnTo>
                  <a:lnTo>
                    <a:pt x="324307" y="348856"/>
                  </a:lnTo>
                  <a:lnTo>
                    <a:pt x="324307" y="286258"/>
                  </a:lnTo>
                  <a:lnTo>
                    <a:pt x="282930" y="276225"/>
                  </a:lnTo>
                  <a:lnTo>
                    <a:pt x="274320" y="276593"/>
                  </a:lnTo>
                  <a:lnTo>
                    <a:pt x="236575" y="288988"/>
                  </a:lnTo>
                  <a:lnTo>
                    <a:pt x="207479" y="323265"/>
                  </a:lnTo>
                  <a:lnTo>
                    <a:pt x="201371" y="355104"/>
                  </a:lnTo>
                  <a:lnTo>
                    <a:pt x="201752" y="363575"/>
                  </a:lnTo>
                  <a:lnTo>
                    <a:pt x="214884" y="400392"/>
                  </a:lnTo>
                  <a:lnTo>
                    <a:pt x="250482" y="428040"/>
                  </a:lnTo>
                  <a:lnTo>
                    <a:pt x="282930" y="433844"/>
                  </a:lnTo>
                  <a:lnTo>
                    <a:pt x="291477" y="433476"/>
                  </a:lnTo>
                  <a:lnTo>
                    <a:pt x="329222" y="421081"/>
                  </a:lnTo>
                  <a:lnTo>
                    <a:pt x="351548" y="399161"/>
                  </a:lnTo>
                  <a:lnTo>
                    <a:pt x="354736" y="393928"/>
                  </a:lnTo>
                  <a:lnTo>
                    <a:pt x="358089" y="386956"/>
                  </a:lnTo>
                  <a:lnTo>
                    <a:pt x="360819" y="379501"/>
                  </a:lnTo>
                  <a:lnTo>
                    <a:pt x="362775" y="371703"/>
                  </a:lnTo>
                  <a:lnTo>
                    <a:pt x="363956" y="363575"/>
                  </a:lnTo>
                  <a:lnTo>
                    <a:pt x="364337" y="355104"/>
                  </a:lnTo>
                  <a:close/>
                </a:path>
                <a:path w="1680210" h="434339">
                  <a:moveTo>
                    <a:pt x="383120" y="2387"/>
                  </a:moveTo>
                  <a:lnTo>
                    <a:pt x="328498" y="2387"/>
                  </a:lnTo>
                  <a:lnTo>
                    <a:pt x="296494" y="85280"/>
                  </a:lnTo>
                  <a:lnTo>
                    <a:pt x="285115" y="55664"/>
                  </a:lnTo>
                  <a:lnTo>
                    <a:pt x="264642" y="2387"/>
                  </a:lnTo>
                  <a:lnTo>
                    <a:pt x="210032" y="2387"/>
                  </a:lnTo>
                  <a:lnTo>
                    <a:pt x="210032" y="154940"/>
                  </a:lnTo>
                  <a:lnTo>
                    <a:pt x="249313" y="154940"/>
                  </a:lnTo>
                  <a:lnTo>
                    <a:pt x="249313" y="55664"/>
                  </a:lnTo>
                  <a:lnTo>
                    <a:pt x="287718" y="154940"/>
                  </a:lnTo>
                  <a:lnTo>
                    <a:pt x="305130" y="154940"/>
                  </a:lnTo>
                  <a:lnTo>
                    <a:pt x="332282" y="85280"/>
                  </a:lnTo>
                  <a:lnTo>
                    <a:pt x="343827" y="55664"/>
                  </a:lnTo>
                  <a:lnTo>
                    <a:pt x="343827" y="154940"/>
                  </a:lnTo>
                  <a:lnTo>
                    <a:pt x="383120" y="154940"/>
                  </a:lnTo>
                  <a:lnTo>
                    <a:pt x="383120" y="55664"/>
                  </a:lnTo>
                  <a:lnTo>
                    <a:pt x="383120" y="2387"/>
                  </a:lnTo>
                  <a:close/>
                </a:path>
                <a:path w="1680210" h="434339">
                  <a:moveTo>
                    <a:pt x="522274" y="2387"/>
                  </a:moveTo>
                  <a:lnTo>
                    <a:pt x="410514" y="2387"/>
                  </a:lnTo>
                  <a:lnTo>
                    <a:pt x="410514" y="154940"/>
                  </a:lnTo>
                  <a:lnTo>
                    <a:pt x="522274" y="154940"/>
                  </a:lnTo>
                  <a:lnTo>
                    <a:pt x="522274" y="120700"/>
                  </a:lnTo>
                  <a:lnTo>
                    <a:pt x="449795" y="120700"/>
                  </a:lnTo>
                  <a:lnTo>
                    <a:pt x="449795" y="94805"/>
                  </a:lnTo>
                  <a:lnTo>
                    <a:pt x="520788" y="94805"/>
                  </a:lnTo>
                  <a:lnTo>
                    <a:pt x="520788" y="60579"/>
                  </a:lnTo>
                  <a:lnTo>
                    <a:pt x="449795" y="60579"/>
                  </a:lnTo>
                  <a:lnTo>
                    <a:pt x="449795" y="36766"/>
                  </a:lnTo>
                  <a:lnTo>
                    <a:pt x="522274" y="36766"/>
                  </a:lnTo>
                  <a:lnTo>
                    <a:pt x="522274" y="2387"/>
                  </a:lnTo>
                  <a:close/>
                </a:path>
                <a:path w="1680210" h="434339">
                  <a:moveTo>
                    <a:pt x="525907" y="278612"/>
                  </a:moveTo>
                  <a:lnTo>
                    <a:pt x="486460" y="278612"/>
                  </a:lnTo>
                  <a:lnTo>
                    <a:pt x="486460" y="362546"/>
                  </a:lnTo>
                  <a:lnTo>
                    <a:pt x="472008" y="342900"/>
                  </a:lnTo>
                  <a:lnTo>
                    <a:pt x="424700" y="278612"/>
                  </a:lnTo>
                  <a:lnTo>
                    <a:pt x="384225" y="278612"/>
                  </a:lnTo>
                  <a:lnTo>
                    <a:pt x="384225" y="431165"/>
                  </a:lnTo>
                  <a:lnTo>
                    <a:pt x="423506" y="431165"/>
                  </a:lnTo>
                  <a:lnTo>
                    <a:pt x="423506" y="342900"/>
                  </a:lnTo>
                  <a:lnTo>
                    <a:pt x="488099" y="431165"/>
                  </a:lnTo>
                  <a:lnTo>
                    <a:pt x="525907" y="431165"/>
                  </a:lnTo>
                  <a:lnTo>
                    <a:pt x="525907" y="362546"/>
                  </a:lnTo>
                  <a:lnTo>
                    <a:pt x="525907" y="278612"/>
                  </a:lnTo>
                  <a:close/>
                </a:path>
                <a:path w="1680210" h="434339">
                  <a:moveTo>
                    <a:pt x="665149" y="278612"/>
                  </a:moveTo>
                  <a:lnTo>
                    <a:pt x="553389" y="278612"/>
                  </a:lnTo>
                  <a:lnTo>
                    <a:pt x="553389" y="431165"/>
                  </a:lnTo>
                  <a:lnTo>
                    <a:pt x="665149" y="431165"/>
                  </a:lnTo>
                  <a:lnTo>
                    <a:pt x="665149" y="396925"/>
                  </a:lnTo>
                  <a:lnTo>
                    <a:pt x="592670" y="396925"/>
                  </a:lnTo>
                  <a:lnTo>
                    <a:pt x="592670" y="371030"/>
                  </a:lnTo>
                  <a:lnTo>
                    <a:pt x="663663" y="371030"/>
                  </a:lnTo>
                  <a:lnTo>
                    <a:pt x="663663" y="336804"/>
                  </a:lnTo>
                  <a:lnTo>
                    <a:pt x="592670" y="336804"/>
                  </a:lnTo>
                  <a:lnTo>
                    <a:pt x="592670" y="312991"/>
                  </a:lnTo>
                  <a:lnTo>
                    <a:pt x="665149" y="312991"/>
                  </a:lnTo>
                  <a:lnTo>
                    <a:pt x="665149" y="278612"/>
                  </a:lnTo>
                  <a:close/>
                </a:path>
                <a:path w="1680210" h="434339">
                  <a:moveTo>
                    <a:pt x="751763" y="2387"/>
                  </a:moveTo>
                  <a:lnTo>
                    <a:pt x="707263" y="2387"/>
                  </a:lnTo>
                  <a:lnTo>
                    <a:pt x="669607" y="112369"/>
                  </a:lnTo>
                  <a:lnTo>
                    <a:pt x="632104" y="2387"/>
                  </a:lnTo>
                  <a:lnTo>
                    <a:pt x="587451" y="2387"/>
                  </a:lnTo>
                  <a:lnTo>
                    <a:pt x="644906" y="154940"/>
                  </a:lnTo>
                  <a:lnTo>
                    <a:pt x="694169" y="154940"/>
                  </a:lnTo>
                  <a:lnTo>
                    <a:pt x="710234" y="112369"/>
                  </a:lnTo>
                  <a:lnTo>
                    <a:pt x="751763" y="2387"/>
                  </a:lnTo>
                  <a:close/>
                </a:path>
                <a:path w="1680210" h="434339">
                  <a:moveTo>
                    <a:pt x="826592" y="278612"/>
                  </a:moveTo>
                  <a:lnTo>
                    <a:pt x="781939" y="278612"/>
                  </a:lnTo>
                  <a:lnTo>
                    <a:pt x="749350" y="334873"/>
                  </a:lnTo>
                  <a:lnTo>
                    <a:pt x="716153" y="278612"/>
                  </a:lnTo>
                  <a:lnTo>
                    <a:pt x="671804" y="278612"/>
                  </a:lnTo>
                  <a:lnTo>
                    <a:pt x="729703" y="369697"/>
                  </a:lnTo>
                  <a:lnTo>
                    <a:pt x="729703" y="431165"/>
                  </a:lnTo>
                  <a:lnTo>
                    <a:pt x="768997" y="431165"/>
                  </a:lnTo>
                  <a:lnTo>
                    <a:pt x="768997" y="369697"/>
                  </a:lnTo>
                  <a:lnTo>
                    <a:pt x="791019" y="334873"/>
                  </a:lnTo>
                  <a:lnTo>
                    <a:pt x="826592" y="278612"/>
                  </a:lnTo>
                  <a:close/>
                </a:path>
                <a:path w="1680210" h="434339">
                  <a:moveTo>
                    <a:pt x="901039" y="154940"/>
                  </a:moveTo>
                  <a:lnTo>
                    <a:pt x="892771" y="133057"/>
                  </a:lnTo>
                  <a:lnTo>
                    <a:pt x="879792" y="98679"/>
                  </a:lnTo>
                  <a:lnTo>
                    <a:pt x="858164" y="41376"/>
                  </a:lnTo>
                  <a:lnTo>
                    <a:pt x="843445" y="2387"/>
                  </a:lnTo>
                  <a:lnTo>
                    <a:pt x="838225" y="2387"/>
                  </a:lnTo>
                  <a:lnTo>
                    <a:pt x="838225" y="98679"/>
                  </a:lnTo>
                  <a:lnTo>
                    <a:pt x="799388" y="98679"/>
                  </a:lnTo>
                  <a:lnTo>
                    <a:pt x="818883" y="41376"/>
                  </a:lnTo>
                  <a:lnTo>
                    <a:pt x="838225" y="98679"/>
                  </a:lnTo>
                  <a:lnTo>
                    <a:pt x="838225" y="2387"/>
                  </a:lnTo>
                  <a:lnTo>
                    <a:pt x="794181" y="2387"/>
                  </a:lnTo>
                  <a:lnTo>
                    <a:pt x="736727" y="154940"/>
                  </a:lnTo>
                  <a:lnTo>
                    <a:pt x="781380" y="154940"/>
                  </a:lnTo>
                  <a:lnTo>
                    <a:pt x="788822" y="133057"/>
                  </a:lnTo>
                  <a:lnTo>
                    <a:pt x="848944" y="133057"/>
                  </a:lnTo>
                  <a:lnTo>
                    <a:pt x="856538" y="154940"/>
                  </a:lnTo>
                  <a:lnTo>
                    <a:pt x="901039" y="154940"/>
                  </a:lnTo>
                  <a:close/>
                </a:path>
                <a:path w="1680210" h="434339">
                  <a:moveTo>
                    <a:pt x="1012888" y="120700"/>
                  </a:moveTo>
                  <a:lnTo>
                    <a:pt x="951572" y="120700"/>
                  </a:lnTo>
                  <a:lnTo>
                    <a:pt x="951572" y="2387"/>
                  </a:lnTo>
                  <a:lnTo>
                    <a:pt x="912279" y="2387"/>
                  </a:lnTo>
                  <a:lnTo>
                    <a:pt x="912279" y="154940"/>
                  </a:lnTo>
                  <a:lnTo>
                    <a:pt x="1012888" y="154940"/>
                  </a:lnTo>
                  <a:lnTo>
                    <a:pt x="1012888" y="120700"/>
                  </a:lnTo>
                  <a:close/>
                </a:path>
                <a:path w="1680210" h="434339">
                  <a:moveTo>
                    <a:pt x="1172248" y="2387"/>
                  </a:moveTo>
                  <a:lnTo>
                    <a:pt x="1132509" y="2387"/>
                  </a:lnTo>
                  <a:lnTo>
                    <a:pt x="1132509" y="100965"/>
                  </a:lnTo>
                  <a:lnTo>
                    <a:pt x="1129779" y="108458"/>
                  </a:lnTo>
                  <a:lnTo>
                    <a:pt x="1118971" y="120065"/>
                  </a:lnTo>
                  <a:lnTo>
                    <a:pt x="1111034" y="122936"/>
                  </a:lnTo>
                  <a:lnTo>
                    <a:pt x="1100518" y="122936"/>
                  </a:lnTo>
                  <a:lnTo>
                    <a:pt x="1068222" y="100965"/>
                  </a:lnTo>
                  <a:lnTo>
                    <a:pt x="1068222" y="2387"/>
                  </a:lnTo>
                  <a:lnTo>
                    <a:pt x="1028179" y="2387"/>
                  </a:lnTo>
                  <a:lnTo>
                    <a:pt x="1028179" y="93167"/>
                  </a:lnTo>
                  <a:lnTo>
                    <a:pt x="1028446" y="99949"/>
                  </a:lnTo>
                  <a:lnTo>
                    <a:pt x="1045743" y="139611"/>
                  </a:lnTo>
                  <a:lnTo>
                    <a:pt x="1083144" y="156425"/>
                  </a:lnTo>
                  <a:lnTo>
                    <a:pt x="1100518" y="157619"/>
                  </a:lnTo>
                  <a:lnTo>
                    <a:pt x="1109306" y="157314"/>
                  </a:lnTo>
                  <a:lnTo>
                    <a:pt x="1149858" y="143611"/>
                  </a:lnTo>
                  <a:lnTo>
                    <a:pt x="1171130" y="106603"/>
                  </a:lnTo>
                  <a:lnTo>
                    <a:pt x="1172248" y="93167"/>
                  </a:lnTo>
                  <a:lnTo>
                    <a:pt x="1172248" y="2387"/>
                  </a:lnTo>
                  <a:close/>
                </a:path>
                <a:path w="1680210" h="434339">
                  <a:moveTo>
                    <a:pt x="1311402" y="2387"/>
                  </a:moveTo>
                  <a:lnTo>
                    <a:pt x="1199629" y="2387"/>
                  </a:lnTo>
                  <a:lnTo>
                    <a:pt x="1199629" y="154940"/>
                  </a:lnTo>
                  <a:lnTo>
                    <a:pt x="1311402" y="154940"/>
                  </a:lnTo>
                  <a:lnTo>
                    <a:pt x="1311402" y="120700"/>
                  </a:lnTo>
                  <a:lnTo>
                    <a:pt x="1238923" y="120700"/>
                  </a:lnTo>
                  <a:lnTo>
                    <a:pt x="1238923" y="94805"/>
                  </a:lnTo>
                  <a:lnTo>
                    <a:pt x="1309916" y="94805"/>
                  </a:lnTo>
                  <a:lnTo>
                    <a:pt x="1309916" y="60579"/>
                  </a:lnTo>
                  <a:lnTo>
                    <a:pt x="1238923" y="60579"/>
                  </a:lnTo>
                  <a:lnTo>
                    <a:pt x="1238923" y="36766"/>
                  </a:lnTo>
                  <a:lnTo>
                    <a:pt x="1311402" y="36766"/>
                  </a:lnTo>
                  <a:lnTo>
                    <a:pt x="1311402" y="2387"/>
                  </a:lnTo>
                  <a:close/>
                </a:path>
                <a:path w="1680210" h="434339">
                  <a:moveTo>
                    <a:pt x="1548028" y="78879"/>
                  </a:moveTo>
                  <a:lnTo>
                    <a:pt x="1538427" y="40005"/>
                  </a:lnTo>
                  <a:lnTo>
                    <a:pt x="1535201" y="34683"/>
                  </a:lnTo>
                  <a:lnTo>
                    <a:pt x="1534490" y="33489"/>
                  </a:lnTo>
                  <a:lnTo>
                    <a:pt x="1507998" y="10033"/>
                  </a:lnTo>
                  <a:lnTo>
                    <a:pt x="1507998" y="72631"/>
                  </a:lnTo>
                  <a:lnTo>
                    <a:pt x="1507998" y="85039"/>
                  </a:lnTo>
                  <a:lnTo>
                    <a:pt x="1478521" y="121793"/>
                  </a:lnTo>
                  <a:lnTo>
                    <a:pt x="1472869" y="122936"/>
                  </a:lnTo>
                  <a:lnTo>
                    <a:pt x="1460271" y="122936"/>
                  </a:lnTo>
                  <a:lnTo>
                    <a:pt x="1426083" y="90792"/>
                  </a:lnTo>
                  <a:lnTo>
                    <a:pt x="1425092" y="85039"/>
                  </a:lnTo>
                  <a:lnTo>
                    <a:pt x="1425092" y="72631"/>
                  </a:lnTo>
                  <a:lnTo>
                    <a:pt x="1454518" y="35826"/>
                  </a:lnTo>
                  <a:lnTo>
                    <a:pt x="1460271" y="34683"/>
                  </a:lnTo>
                  <a:lnTo>
                    <a:pt x="1472869" y="34683"/>
                  </a:lnTo>
                  <a:lnTo>
                    <a:pt x="1507007" y="66827"/>
                  </a:lnTo>
                  <a:lnTo>
                    <a:pt x="1507998" y="72631"/>
                  </a:lnTo>
                  <a:lnTo>
                    <a:pt x="1507998" y="10033"/>
                  </a:lnTo>
                  <a:lnTo>
                    <a:pt x="1466621" y="0"/>
                  </a:lnTo>
                  <a:lnTo>
                    <a:pt x="1458010" y="368"/>
                  </a:lnTo>
                  <a:lnTo>
                    <a:pt x="1420253" y="12763"/>
                  </a:lnTo>
                  <a:lnTo>
                    <a:pt x="1391158" y="47040"/>
                  </a:lnTo>
                  <a:lnTo>
                    <a:pt x="1385062" y="78879"/>
                  </a:lnTo>
                  <a:lnTo>
                    <a:pt x="1385443" y="87350"/>
                  </a:lnTo>
                  <a:lnTo>
                    <a:pt x="1398562" y="124167"/>
                  </a:lnTo>
                  <a:lnTo>
                    <a:pt x="1434172" y="151815"/>
                  </a:lnTo>
                  <a:lnTo>
                    <a:pt x="1466621" y="157619"/>
                  </a:lnTo>
                  <a:lnTo>
                    <a:pt x="1475168" y="157251"/>
                  </a:lnTo>
                  <a:lnTo>
                    <a:pt x="1512900" y="144856"/>
                  </a:lnTo>
                  <a:lnTo>
                    <a:pt x="1535239" y="122936"/>
                  </a:lnTo>
                  <a:lnTo>
                    <a:pt x="1538427" y="117703"/>
                  </a:lnTo>
                  <a:lnTo>
                    <a:pt x="1541780" y="110731"/>
                  </a:lnTo>
                  <a:lnTo>
                    <a:pt x="1544510" y="103276"/>
                  </a:lnTo>
                  <a:lnTo>
                    <a:pt x="1546466" y="95478"/>
                  </a:lnTo>
                  <a:lnTo>
                    <a:pt x="1547634" y="87350"/>
                  </a:lnTo>
                  <a:lnTo>
                    <a:pt x="1548028" y="78879"/>
                  </a:lnTo>
                  <a:close/>
                </a:path>
                <a:path w="1680210" h="434339">
                  <a:moveTo>
                    <a:pt x="1679676" y="2387"/>
                  </a:moveTo>
                  <a:lnTo>
                    <a:pt x="1567903" y="2387"/>
                  </a:lnTo>
                  <a:lnTo>
                    <a:pt x="1567903" y="154940"/>
                  </a:lnTo>
                  <a:lnTo>
                    <a:pt x="1607197" y="154940"/>
                  </a:lnTo>
                  <a:lnTo>
                    <a:pt x="1607197" y="94805"/>
                  </a:lnTo>
                  <a:lnTo>
                    <a:pt x="1678190" y="94805"/>
                  </a:lnTo>
                  <a:lnTo>
                    <a:pt x="1678190" y="60579"/>
                  </a:lnTo>
                  <a:lnTo>
                    <a:pt x="1607197" y="60579"/>
                  </a:lnTo>
                  <a:lnTo>
                    <a:pt x="1607197" y="36766"/>
                  </a:lnTo>
                  <a:lnTo>
                    <a:pt x="1679676" y="36766"/>
                  </a:lnTo>
                  <a:lnTo>
                    <a:pt x="1679676" y="23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4657" y="3606055"/>
              <a:ext cx="1902111" cy="1644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007" y="3834655"/>
              <a:ext cx="1985389" cy="1644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062" y="4061320"/>
              <a:ext cx="1795139" cy="13126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84268" y="4009911"/>
            <a:ext cx="1821211" cy="13305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84268" y="4276611"/>
            <a:ext cx="1905183" cy="13305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166012" y="3864128"/>
            <a:ext cx="117475" cy="8255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200" dirty="0">
                <a:solidFill>
                  <a:srgbClr val="222222"/>
                </a:solidFill>
                <a:latin typeface="Arial"/>
                <a:cs typeface="Arial"/>
              </a:rPr>
              <a:t>●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solidFill>
                  <a:srgbClr val="222222"/>
                </a:solidFill>
                <a:latin typeface="Arial"/>
                <a:cs typeface="Arial"/>
              </a:rPr>
              <a:t>●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solidFill>
                  <a:srgbClr val="222222"/>
                </a:solidFill>
                <a:latin typeface="Arial"/>
                <a:cs typeface="Arial"/>
              </a:rPr>
              <a:t>●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81738" y="4546882"/>
            <a:ext cx="973697" cy="10135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597212" y="3947948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22222"/>
                </a:solidFill>
                <a:latin typeface="Arial"/>
                <a:cs typeface="Arial"/>
              </a:rPr>
              <a:t>●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15022" y="4009911"/>
            <a:ext cx="1861185" cy="298450"/>
            <a:chOff x="6815022" y="4009911"/>
            <a:chExt cx="1861185" cy="29845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5022" y="4009911"/>
              <a:ext cx="1860934" cy="1330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5022" y="4176499"/>
              <a:ext cx="1081790" cy="13156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97212" y="4376573"/>
            <a:ext cx="11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22222"/>
                </a:solidFill>
                <a:latin typeface="Arial"/>
                <a:cs typeface="Arial"/>
              </a:rPr>
              <a:t>●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05050" y="4438536"/>
            <a:ext cx="1276535" cy="1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49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3188" y="822350"/>
            <a:ext cx="4595912" cy="3498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6625" y="816836"/>
            <a:ext cx="2741930" cy="33362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b="1" spc="285" dirty="0">
                <a:solidFill>
                  <a:srgbClr val="DA7376"/>
                </a:solidFill>
                <a:latin typeface="Calibri"/>
                <a:cs typeface="Calibri"/>
              </a:rPr>
              <a:t>AVERAGE </a:t>
            </a:r>
            <a:r>
              <a:rPr sz="3600" b="1" spc="254" dirty="0">
                <a:solidFill>
                  <a:srgbClr val="DA7376"/>
                </a:solidFill>
                <a:latin typeface="Calibri"/>
                <a:cs typeface="Calibri"/>
              </a:rPr>
              <a:t>TOTAL</a:t>
            </a:r>
            <a:r>
              <a:rPr sz="3600" b="1" spc="110" dirty="0">
                <a:solidFill>
                  <a:srgbClr val="DA7376"/>
                </a:solidFill>
                <a:latin typeface="Calibri"/>
                <a:cs typeface="Calibri"/>
              </a:rPr>
              <a:t> </a:t>
            </a:r>
            <a:r>
              <a:rPr sz="3600" b="1" spc="320" dirty="0">
                <a:solidFill>
                  <a:srgbClr val="DA7376"/>
                </a:solidFill>
                <a:latin typeface="Calibri"/>
                <a:cs typeface="Calibri"/>
              </a:rPr>
              <a:t>DEBT </a:t>
            </a:r>
            <a:r>
              <a:rPr sz="3600" b="1" spc="340" dirty="0">
                <a:solidFill>
                  <a:srgbClr val="DA7376"/>
                </a:solidFill>
                <a:latin typeface="Calibri"/>
                <a:cs typeface="Calibri"/>
              </a:rPr>
              <a:t>OF </a:t>
            </a:r>
            <a:r>
              <a:rPr sz="3600" b="1" spc="295" dirty="0">
                <a:solidFill>
                  <a:srgbClr val="DA7376"/>
                </a:solidFill>
                <a:latin typeface="Calibri"/>
                <a:cs typeface="Calibri"/>
              </a:rPr>
              <a:t>GRADUATES </a:t>
            </a:r>
            <a:r>
              <a:rPr sz="3600" b="1" spc="265" dirty="0">
                <a:solidFill>
                  <a:srgbClr val="DA7376"/>
                </a:solidFill>
                <a:latin typeface="Calibri"/>
                <a:cs typeface="Calibri"/>
              </a:rPr>
              <a:t>WHO</a:t>
            </a:r>
            <a:r>
              <a:rPr sz="3600" b="1" spc="105" dirty="0">
                <a:solidFill>
                  <a:srgbClr val="DA7376"/>
                </a:solidFill>
                <a:latin typeface="Calibri"/>
                <a:cs typeface="Calibri"/>
              </a:rPr>
              <a:t> </a:t>
            </a:r>
            <a:r>
              <a:rPr sz="3600" b="1" spc="295" dirty="0">
                <a:solidFill>
                  <a:srgbClr val="DA7376"/>
                </a:solidFill>
                <a:latin typeface="Calibri"/>
                <a:cs typeface="Calibri"/>
              </a:rPr>
              <a:t>TOOK </a:t>
            </a:r>
            <a:r>
              <a:rPr sz="3600" b="1" spc="325" dirty="0">
                <a:solidFill>
                  <a:srgbClr val="DA7376"/>
                </a:solidFill>
                <a:latin typeface="Calibri"/>
                <a:cs typeface="Calibri"/>
              </a:rPr>
              <a:t>OUT</a:t>
            </a:r>
            <a:r>
              <a:rPr sz="3600" b="1" spc="114" dirty="0">
                <a:solidFill>
                  <a:srgbClr val="DA7376"/>
                </a:solidFill>
                <a:latin typeface="Calibri"/>
                <a:cs typeface="Calibri"/>
              </a:rPr>
              <a:t> </a:t>
            </a:r>
            <a:r>
              <a:rPr sz="3600" b="1" spc="300" dirty="0">
                <a:solidFill>
                  <a:srgbClr val="DA7376"/>
                </a:solidFill>
                <a:latin typeface="Calibri"/>
                <a:cs typeface="Calibri"/>
              </a:rPr>
              <a:t>LOANS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2125" y="633424"/>
            <a:ext cx="2132965" cy="149860"/>
          </a:xfrm>
          <a:custGeom>
            <a:avLst/>
            <a:gdLst/>
            <a:ahLst/>
            <a:cxnLst/>
            <a:rect l="l" t="t" r="r" b="b"/>
            <a:pathLst>
              <a:path w="2132965" h="149859">
                <a:moveTo>
                  <a:pt x="2132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132399" y="0"/>
                </a:lnTo>
                <a:lnTo>
                  <a:pt x="21323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175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825" y="2993517"/>
            <a:ext cx="1121410" cy="219075"/>
          </a:xfrm>
          <a:custGeom>
            <a:avLst/>
            <a:gdLst/>
            <a:ahLst/>
            <a:cxnLst/>
            <a:rect l="l" t="t" r="r" b="b"/>
            <a:pathLst>
              <a:path w="1121410" h="219075">
                <a:moveTo>
                  <a:pt x="54619" y="214907"/>
                </a:moveTo>
                <a:lnTo>
                  <a:pt x="0" y="214907"/>
                </a:lnTo>
                <a:lnTo>
                  <a:pt x="0" y="3125"/>
                </a:lnTo>
                <a:lnTo>
                  <a:pt x="54619" y="3125"/>
                </a:lnTo>
                <a:lnTo>
                  <a:pt x="54619" y="214907"/>
                </a:lnTo>
                <a:close/>
              </a:path>
              <a:path w="1121410" h="219075">
                <a:moveTo>
                  <a:pt x="147315" y="214907"/>
                </a:moveTo>
                <a:lnTo>
                  <a:pt x="92695" y="214907"/>
                </a:lnTo>
                <a:lnTo>
                  <a:pt x="92695" y="3125"/>
                </a:lnTo>
                <a:lnTo>
                  <a:pt x="148952" y="3125"/>
                </a:lnTo>
                <a:lnTo>
                  <a:pt x="214527" y="92422"/>
                </a:lnTo>
                <a:lnTo>
                  <a:pt x="147315" y="92422"/>
                </a:lnTo>
                <a:lnTo>
                  <a:pt x="147315" y="214907"/>
                </a:lnTo>
                <a:close/>
              </a:path>
              <a:path w="1121410" h="219075">
                <a:moveTo>
                  <a:pt x="289446" y="119657"/>
                </a:moveTo>
                <a:lnTo>
                  <a:pt x="234528" y="119657"/>
                </a:lnTo>
                <a:lnTo>
                  <a:pt x="234528" y="3125"/>
                </a:lnTo>
                <a:lnTo>
                  <a:pt x="289446" y="3125"/>
                </a:lnTo>
                <a:lnTo>
                  <a:pt x="289446" y="119657"/>
                </a:lnTo>
                <a:close/>
              </a:path>
              <a:path w="1121410" h="219075">
                <a:moveTo>
                  <a:pt x="289446" y="214907"/>
                </a:moveTo>
                <a:lnTo>
                  <a:pt x="236760" y="214907"/>
                </a:lnTo>
                <a:lnTo>
                  <a:pt x="147315" y="92422"/>
                </a:lnTo>
                <a:lnTo>
                  <a:pt x="214527" y="92422"/>
                </a:lnTo>
                <a:lnTo>
                  <a:pt x="234528" y="119657"/>
                </a:lnTo>
                <a:lnTo>
                  <a:pt x="289446" y="119657"/>
                </a:lnTo>
                <a:lnTo>
                  <a:pt x="289446" y="214907"/>
                </a:lnTo>
                <a:close/>
              </a:path>
              <a:path w="1121410" h="219075">
                <a:moveTo>
                  <a:pt x="382228" y="214907"/>
                </a:moveTo>
                <a:lnTo>
                  <a:pt x="327608" y="214907"/>
                </a:lnTo>
                <a:lnTo>
                  <a:pt x="327608" y="3125"/>
                </a:lnTo>
                <a:lnTo>
                  <a:pt x="433573" y="3125"/>
                </a:lnTo>
                <a:lnTo>
                  <a:pt x="442243" y="3478"/>
                </a:lnTo>
                <a:lnTo>
                  <a:pt x="483375" y="19384"/>
                </a:lnTo>
                <a:lnTo>
                  <a:pt x="503818" y="50750"/>
                </a:lnTo>
                <a:lnTo>
                  <a:pt x="382228" y="50750"/>
                </a:lnTo>
                <a:lnTo>
                  <a:pt x="382228" y="96142"/>
                </a:lnTo>
                <a:lnTo>
                  <a:pt x="503928" y="96142"/>
                </a:lnTo>
                <a:lnTo>
                  <a:pt x="502481" y="100607"/>
                </a:lnTo>
                <a:lnTo>
                  <a:pt x="477850" y="131712"/>
                </a:lnTo>
                <a:lnTo>
                  <a:pt x="433573" y="143767"/>
                </a:lnTo>
                <a:lnTo>
                  <a:pt x="382228" y="143767"/>
                </a:lnTo>
                <a:lnTo>
                  <a:pt x="382228" y="214907"/>
                </a:lnTo>
                <a:close/>
              </a:path>
              <a:path w="1121410" h="219075">
                <a:moveTo>
                  <a:pt x="503928" y="96142"/>
                </a:moveTo>
                <a:lnTo>
                  <a:pt x="433722" y="96142"/>
                </a:lnTo>
                <a:lnTo>
                  <a:pt x="439824" y="94208"/>
                </a:lnTo>
                <a:lnTo>
                  <a:pt x="444587" y="90338"/>
                </a:lnTo>
                <a:lnTo>
                  <a:pt x="449349" y="86369"/>
                </a:lnTo>
                <a:lnTo>
                  <a:pt x="451730" y="80813"/>
                </a:lnTo>
                <a:lnTo>
                  <a:pt x="451730" y="66228"/>
                </a:lnTo>
                <a:lnTo>
                  <a:pt x="449349" y="60573"/>
                </a:lnTo>
                <a:lnTo>
                  <a:pt x="444587" y="56703"/>
                </a:lnTo>
                <a:lnTo>
                  <a:pt x="439824" y="52734"/>
                </a:lnTo>
                <a:lnTo>
                  <a:pt x="433722" y="50750"/>
                </a:lnTo>
                <a:lnTo>
                  <a:pt x="503818" y="50750"/>
                </a:lnTo>
                <a:lnTo>
                  <a:pt x="504564" y="53075"/>
                </a:lnTo>
                <a:lnTo>
                  <a:pt x="506053" y="59754"/>
                </a:lnTo>
                <a:lnTo>
                  <a:pt x="506946" y="66619"/>
                </a:lnTo>
                <a:lnTo>
                  <a:pt x="507243" y="73669"/>
                </a:lnTo>
                <a:lnTo>
                  <a:pt x="506932" y="80813"/>
                </a:lnTo>
                <a:lnTo>
                  <a:pt x="506053" y="87548"/>
                </a:lnTo>
                <a:lnTo>
                  <a:pt x="504555" y="94208"/>
                </a:lnTo>
                <a:lnTo>
                  <a:pt x="503928" y="96142"/>
                </a:lnTo>
                <a:close/>
              </a:path>
              <a:path w="1121410" h="219075">
                <a:moveTo>
                  <a:pt x="632038" y="218777"/>
                </a:moveTo>
                <a:lnTo>
                  <a:pt x="587390" y="212080"/>
                </a:lnTo>
                <a:lnTo>
                  <a:pt x="550343" y="187235"/>
                </a:lnTo>
                <a:lnTo>
                  <a:pt x="533216" y="148009"/>
                </a:lnTo>
                <a:lnTo>
                  <a:pt x="531728" y="129182"/>
                </a:lnTo>
                <a:lnTo>
                  <a:pt x="531728" y="3125"/>
                </a:lnTo>
                <a:lnTo>
                  <a:pt x="587241" y="3125"/>
                </a:lnTo>
                <a:lnTo>
                  <a:pt x="587366" y="128885"/>
                </a:lnTo>
                <a:lnTo>
                  <a:pt x="587938" y="136335"/>
                </a:lnTo>
                <a:lnTo>
                  <a:pt x="612393" y="167394"/>
                </a:lnTo>
                <a:lnTo>
                  <a:pt x="632038" y="170408"/>
                </a:lnTo>
                <a:lnTo>
                  <a:pt x="723375" y="170408"/>
                </a:lnTo>
                <a:lnTo>
                  <a:pt x="722218" y="173105"/>
                </a:lnTo>
                <a:lnTo>
                  <a:pt x="693244" y="204080"/>
                </a:lnTo>
                <a:lnTo>
                  <a:pt x="655776" y="217103"/>
                </a:lnTo>
                <a:lnTo>
                  <a:pt x="644335" y="218358"/>
                </a:lnTo>
                <a:lnTo>
                  <a:pt x="632038" y="218777"/>
                </a:lnTo>
                <a:close/>
              </a:path>
              <a:path w="1121410" h="219075">
                <a:moveTo>
                  <a:pt x="723375" y="170408"/>
                </a:moveTo>
                <a:lnTo>
                  <a:pt x="632038" y="170408"/>
                </a:lnTo>
                <a:lnTo>
                  <a:pt x="642317" y="169654"/>
                </a:lnTo>
                <a:lnTo>
                  <a:pt x="651274" y="167394"/>
                </a:lnTo>
                <a:lnTo>
                  <a:pt x="675831" y="136335"/>
                </a:lnTo>
                <a:lnTo>
                  <a:pt x="676538" y="127248"/>
                </a:lnTo>
                <a:lnTo>
                  <a:pt x="676538" y="3125"/>
                </a:lnTo>
                <a:lnTo>
                  <a:pt x="731753" y="3125"/>
                </a:lnTo>
                <a:lnTo>
                  <a:pt x="731741" y="129182"/>
                </a:lnTo>
                <a:lnTo>
                  <a:pt x="725651" y="165050"/>
                </a:lnTo>
                <a:lnTo>
                  <a:pt x="723375" y="170408"/>
                </a:lnTo>
                <a:close/>
              </a:path>
              <a:path w="1121410" h="219075">
                <a:moveTo>
                  <a:pt x="930699" y="50750"/>
                </a:moveTo>
                <a:lnTo>
                  <a:pt x="757760" y="50750"/>
                </a:lnTo>
                <a:lnTo>
                  <a:pt x="757760" y="3125"/>
                </a:lnTo>
                <a:lnTo>
                  <a:pt x="930699" y="3125"/>
                </a:lnTo>
                <a:lnTo>
                  <a:pt x="930699" y="50750"/>
                </a:lnTo>
                <a:close/>
              </a:path>
              <a:path w="1121410" h="219075">
                <a:moveTo>
                  <a:pt x="871763" y="214907"/>
                </a:moveTo>
                <a:lnTo>
                  <a:pt x="817143" y="214907"/>
                </a:lnTo>
                <a:lnTo>
                  <a:pt x="817143" y="50750"/>
                </a:lnTo>
                <a:lnTo>
                  <a:pt x="871763" y="50750"/>
                </a:lnTo>
                <a:lnTo>
                  <a:pt x="871763" y="214907"/>
                </a:lnTo>
                <a:close/>
              </a:path>
              <a:path w="1121410" h="219075">
                <a:moveTo>
                  <a:pt x="1117226" y="172045"/>
                </a:moveTo>
                <a:lnTo>
                  <a:pt x="1045038" y="172045"/>
                </a:lnTo>
                <a:lnTo>
                  <a:pt x="1052430" y="170408"/>
                </a:lnTo>
                <a:lnTo>
                  <a:pt x="1057689" y="167133"/>
                </a:lnTo>
                <a:lnTo>
                  <a:pt x="1063047" y="163859"/>
                </a:lnTo>
                <a:lnTo>
                  <a:pt x="1065725" y="159692"/>
                </a:lnTo>
                <a:lnTo>
                  <a:pt x="1065725" y="149770"/>
                </a:lnTo>
                <a:lnTo>
                  <a:pt x="1062749" y="146198"/>
                </a:lnTo>
                <a:lnTo>
                  <a:pt x="1056796" y="143916"/>
                </a:lnTo>
                <a:lnTo>
                  <a:pt x="1050843" y="141535"/>
                </a:lnTo>
                <a:lnTo>
                  <a:pt x="1043401" y="139352"/>
                </a:lnTo>
                <a:lnTo>
                  <a:pt x="1005599" y="130671"/>
                </a:lnTo>
                <a:lnTo>
                  <a:pt x="997990" y="128587"/>
                </a:lnTo>
                <a:lnTo>
                  <a:pt x="959285" y="105872"/>
                </a:lnTo>
                <a:lnTo>
                  <a:pt x="945767" y="69800"/>
                </a:lnTo>
                <a:lnTo>
                  <a:pt x="945668" y="66377"/>
                </a:lnTo>
                <a:lnTo>
                  <a:pt x="945965" y="60712"/>
                </a:lnTo>
                <a:lnTo>
                  <a:pt x="962457" y="25133"/>
                </a:lnTo>
                <a:lnTo>
                  <a:pt x="1002167" y="3181"/>
                </a:lnTo>
                <a:lnTo>
                  <a:pt x="1030156" y="0"/>
                </a:lnTo>
                <a:lnTo>
                  <a:pt x="1054898" y="1841"/>
                </a:lnTo>
                <a:lnTo>
                  <a:pt x="1077483" y="7366"/>
                </a:lnTo>
                <a:lnTo>
                  <a:pt x="1097910" y="16575"/>
                </a:lnTo>
                <a:lnTo>
                  <a:pt x="1116178" y="29467"/>
                </a:lnTo>
                <a:lnTo>
                  <a:pt x="1102984" y="46732"/>
                </a:lnTo>
                <a:lnTo>
                  <a:pt x="1016315" y="46732"/>
                </a:lnTo>
                <a:lnTo>
                  <a:pt x="1010510" y="48170"/>
                </a:lnTo>
                <a:lnTo>
                  <a:pt x="1006938" y="51048"/>
                </a:lnTo>
                <a:lnTo>
                  <a:pt x="1003366" y="53826"/>
                </a:lnTo>
                <a:lnTo>
                  <a:pt x="1001581" y="57447"/>
                </a:lnTo>
                <a:lnTo>
                  <a:pt x="1001581" y="66377"/>
                </a:lnTo>
                <a:lnTo>
                  <a:pt x="1004507" y="69800"/>
                </a:lnTo>
                <a:lnTo>
                  <a:pt x="1010361" y="72181"/>
                </a:lnTo>
                <a:lnTo>
                  <a:pt x="1016315" y="74463"/>
                </a:lnTo>
                <a:lnTo>
                  <a:pt x="1023706" y="76596"/>
                </a:lnTo>
                <a:lnTo>
                  <a:pt x="1046415" y="81781"/>
                </a:lnTo>
                <a:lnTo>
                  <a:pt x="1061261" y="85427"/>
                </a:lnTo>
                <a:lnTo>
                  <a:pt x="1096403" y="100403"/>
                </a:lnTo>
                <a:lnTo>
                  <a:pt x="1120680" y="138577"/>
                </a:lnTo>
                <a:lnTo>
                  <a:pt x="1121151" y="149770"/>
                </a:lnTo>
                <a:lnTo>
                  <a:pt x="1120866" y="155730"/>
                </a:lnTo>
                <a:lnTo>
                  <a:pt x="1119750" y="163190"/>
                </a:lnTo>
                <a:lnTo>
                  <a:pt x="1117854" y="170408"/>
                </a:lnTo>
                <a:lnTo>
                  <a:pt x="1117226" y="172045"/>
                </a:lnTo>
                <a:close/>
              </a:path>
              <a:path w="1121410" h="219075">
                <a:moveTo>
                  <a:pt x="1086264" y="68609"/>
                </a:moveTo>
                <a:lnTo>
                  <a:pt x="1048489" y="49745"/>
                </a:lnTo>
                <a:lnTo>
                  <a:pt x="1024351" y="46732"/>
                </a:lnTo>
                <a:lnTo>
                  <a:pt x="1102984" y="46732"/>
                </a:lnTo>
                <a:lnTo>
                  <a:pt x="1086264" y="68609"/>
                </a:lnTo>
                <a:close/>
              </a:path>
              <a:path w="1121410" h="219075">
                <a:moveTo>
                  <a:pt x="1032983" y="218777"/>
                </a:moveTo>
                <a:lnTo>
                  <a:pt x="989758" y="213586"/>
                </a:lnTo>
                <a:lnTo>
                  <a:pt x="947519" y="192276"/>
                </a:lnTo>
                <a:lnTo>
                  <a:pt x="939073" y="184993"/>
                </a:lnTo>
                <a:lnTo>
                  <a:pt x="967945" y="144065"/>
                </a:lnTo>
                <a:lnTo>
                  <a:pt x="973964" y="149600"/>
                </a:lnTo>
                <a:lnTo>
                  <a:pt x="980707" y="154744"/>
                </a:lnTo>
                <a:lnTo>
                  <a:pt x="1024863" y="171533"/>
                </a:lnTo>
                <a:lnTo>
                  <a:pt x="1035513" y="172045"/>
                </a:lnTo>
                <a:lnTo>
                  <a:pt x="1117226" y="172045"/>
                </a:lnTo>
                <a:lnTo>
                  <a:pt x="1115285" y="177105"/>
                </a:lnTo>
                <a:lnTo>
                  <a:pt x="1085929" y="207540"/>
                </a:lnTo>
                <a:lnTo>
                  <a:pt x="1043327" y="218461"/>
                </a:lnTo>
                <a:lnTo>
                  <a:pt x="1032983" y="218777"/>
                </a:lnTo>
                <a:close/>
              </a:path>
            </a:pathLst>
          </a:custGeom>
          <a:solidFill>
            <a:srgbClr val="C692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7795" y="3763464"/>
            <a:ext cx="61594" cy="17145"/>
          </a:xfrm>
          <a:custGeom>
            <a:avLst/>
            <a:gdLst/>
            <a:ahLst/>
            <a:cxnLst/>
            <a:rect l="l" t="t" r="r" b="b"/>
            <a:pathLst>
              <a:path w="61594" h="17145">
                <a:moveTo>
                  <a:pt x="61019" y="16668"/>
                </a:moveTo>
                <a:lnTo>
                  <a:pt x="0" y="16668"/>
                </a:lnTo>
                <a:lnTo>
                  <a:pt x="0" y="0"/>
                </a:lnTo>
                <a:lnTo>
                  <a:pt x="61019" y="0"/>
                </a:lnTo>
                <a:lnTo>
                  <a:pt x="61019" y="1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4769" y="3663898"/>
            <a:ext cx="527685" cy="172720"/>
          </a:xfrm>
          <a:custGeom>
            <a:avLst/>
            <a:gdLst/>
            <a:ahLst/>
            <a:cxnLst/>
            <a:rect l="l" t="t" r="r" b="b"/>
            <a:pathLst>
              <a:path w="527685" h="172720">
                <a:moveTo>
                  <a:pt x="21133" y="169366"/>
                </a:moveTo>
                <a:lnTo>
                  <a:pt x="0" y="169366"/>
                </a:lnTo>
                <a:lnTo>
                  <a:pt x="0" y="0"/>
                </a:lnTo>
                <a:lnTo>
                  <a:pt x="68014" y="0"/>
                </a:lnTo>
                <a:lnTo>
                  <a:pt x="79464" y="911"/>
                </a:lnTo>
                <a:lnTo>
                  <a:pt x="89706" y="3646"/>
                </a:lnTo>
                <a:lnTo>
                  <a:pt x="98738" y="8204"/>
                </a:lnTo>
                <a:lnTo>
                  <a:pt x="106560" y="14585"/>
                </a:lnTo>
                <a:lnTo>
                  <a:pt x="110017" y="18752"/>
                </a:lnTo>
                <a:lnTo>
                  <a:pt x="21133" y="18752"/>
                </a:lnTo>
                <a:lnTo>
                  <a:pt x="21133" y="83343"/>
                </a:lnTo>
                <a:lnTo>
                  <a:pt x="110144" y="83343"/>
                </a:lnTo>
                <a:lnTo>
                  <a:pt x="106412" y="87808"/>
                </a:lnTo>
                <a:lnTo>
                  <a:pt x="98487" y="94059"/>
                </a:lnTo>
                <a:lnTo>
                  <a:pt x="89445" y="98524"/>
                </a:lnTo>
                <a:lnTo>
                  <a:pt x="79288" y="101203"/>
                </a:lnTo>
                <a:lnTo>
                  <a:pt x="68014" y="102096"/>
                </a:lnTo>
                <a:lnTo>
                  <a:pt x="21133" y="102096"/>
                </a:lnTo>
                <a:lnTo>
                  <a:pt x="21133" y="169366"/>
                </a:lnTo>
                <a:close/>
              </a:path>
              <a:path w="527685" h="172720">
                <a:moveTo>
                  <a:pt x="110144" y="83343"/>
                </a:moveTo>
                <a:lnTo>
                  <a:pt x="65484" y="83343"/>
                </a:lnTo>
                <a:lnTo>
                  <a:pt x="72767" y="82785"/>
                </a:lnTo>
                <a:lnTo>
                  <a:pt x="79288" y="81111"/>
                </a:lnTo>
                <a:lnTo>
                  <a:pt x="85045" y="78320"/>
                </a:lnTo>
                <a:lnTo>
                  <a:pt x="90041" y="74414"/>
                </a:lnTo>
                <a:lnTo>
                  <a:pt x="96192" y="68460"/>
                </a:lnTo>
                <a:lnTo>
                  <a:pt x="99268" y="60672"/>
                </a:lnTo>
                <a:lnTo>
                  <a:pt x="99268" y="41423"/>
                </a:lnTo>
                <a:lnTo>
                  <a:pt x="65484" y="18752"/>
                </a:lnTo>
                <a:lnTo>
                  <a:pt x="110017" y="18752"/>
                </a:lnTo>
                <a:lnTo>
                  <a:pt x="112941" y="22277"/>
                </a:lnTo>
                <a:lnTo>
                  <a:pt x="117499" y="30918"/>
                </a:lnTo>
                <a:lnTo>
                  <a:pt x="120234" y="40509"/>
                </a:lnTo>
                <a:lnTo>
                  <a:pt x="121146" y="51048"/>
                </a:lnTo>
                <a:lnTo>
                  <a:pt x="120225" y="61717"/>
                </a:lnTo>
                <a:lnTo>
                  <a:pt x="117462" y="71400"/>
                </a:lnTo>
                <a:lnTo>
                  <a:pt x="112858" y="80097"/>
                </a:lnTo>
                <a:lnTo>
                  <a:pt x="110144" y="83343"/>
                </a:lnTo>
                <a:close/>
              </a:path>
              <a:path w="527685" h="172720">
                <a:moveTo>
                  <a:pt x="185948" y="66526"/>
                </a:moveTo>
                <a:lnTo>
                  <a:pt x="167345" y="66526"/>
                </a:lnTo>
                <a:lnTo>
                  <a:pt x="176265" y="56759"/>
                </a:lnTo>
                <a:lnTo>
                  <a:pt x="186060" y="49782"/>
                </a:lnTo>
                <a:lnTo>
                  <a:pt x="196729" y="45597"/>
                </a:lnTo>
                <a:lnTo>
                  <a:pt x="208272" y="44201"/>
                </a:lnTo>
                <a:lnTo>
                  <a:pt x="208272" y="62954"/>
                </a:lnTo>
                <a:lnTo>
                  <a:pt x="194779" y="62954"/>
                </a:lnTo>
                <a:lnTo>
                  <a:pt x="188429" y="65037"/>
                </a:lnTo>
                <a:lnTo>
                  <a:pt x="185948" y="66526"/>
                </a:lnTo>
                <a:close/>
              </a:path>
              <a:path w="527685" h="172720">
                <a:moveTo>
                  <a:pt x="167345" y="169366"/>
                </a:moveTo>
                <a:lnTo>
                  <a:pt x="148295" y="169366"/>
                </a:lnTo>
                <a:lnTo>
                  <a:pt x="148295" y="46732"/>
                </a:lnTo>
                <a:lnTo>
                  <a:pt x="167345" y="46732"/>
                </a:lnTo>
                <a:lnTo>
                  <a:pt x="167345" y="66526"/>
                </a:lnTo>
                <a:lnTo>
                  <a:pt x="185948" y="66526"/>
                </a:lnTo>
                <a:lnTo>
                  <a:pt x="174538" y="73372"/>
                </a:lnTo>
                <a:lnTo>
                  <a:pt x="169825" y="77837"/>
                </a:lnTo>
                <a:lnTo>
                  <a:pt x="167345" y="82599"/>
                </a:lnTo>
                <a:lnTo>
                  <a:pt x="167345" y="169366"/>
                </a:lnTo>
                <a:close/>
              </a:path>
              <a:path w="527685" h="172720">
                <a:moveTo>
                  <a:pt x="208272" y="63698"/>
                </a:moveTo>
                <a:lnTo>
                  <a:pt x="200533" y="62954"/>
                </a:lnTo>
                <a:lnTo>
                  <a:pt x="208272" y="62954"/>
                </a:lnTo>
                <a:lnTo>
                  <a:pt x="208272" y="63698"/>
                </a:lnTo>
                <a:close/>
              </a:path>
              <a:path w="527685" h="172720">
                <a:moveTo>
                  <a:pt x="245029" y="29170"/>
                </a:moveTo>
                <a:lnTo>
                  <a:pt x="238084" y="29170"/>
                </a:lnTo>
                <a:lnTo>
                  <a:pt x="235108" y="27979"/>
                </a:lnTo>
                <a:lnTo>
                  <a:pt x="232528" y="25598"/>
                </a:lnTo>
                <a:lnTo>
                  <a:pt x="230047" y="23117"/>
                </a:lnTo>
                <a:lnTo>
                  <a:pt x="228807" y="20091"/>
                </a:lnTo>
                <a:lnTo>
                  <a:pt x="228807" y="12947"/>
                </a:lnTo>
                <a:lnTo>
                  <a:pt x="230047" y="9921"/>
                </a:lnTo>
                <a:lnTo>
                  <a:pt x="235108" y="4861"/>
                </a:lnTo>
                <a:lnTo>
                  <a:pt x="238084" y="3571"/>
                </a:lnTo>
                <a:lnTo>
                  <a:pt x="245029" y="3571"/>
                </a:lnTo>
                <a:lnTo>
                  <a:pt x="248056" y="4861"/>
                </a:lnTo>
                <a:lnTo>
                  <a:pt x="250536" y="7441"/>
                </a:lnTo>
                <a:lnTo>
                  <a:pt x="253116" y="9921"/>
                </a:lnTo>
                <a:lnTo>
                  <a:pt x="254406" y="12947"/>
                </a:lnTo>
                <a:lnTo>
                  <a:pt x="254406" y="20091"/>
                </a:lnTo>
                <a:lnTo>
                  <a:pt x="253116" y="23117"/>
                </a:lnTo>
                <a:lnTo>
                  <a:pt x="248056" y="27979"/>
                </a:lnTo>
                <a:lnTo>
                  <a:pt x="245029" y="29170"/>
                </a:lnTo>
                <a:close/>
              </a:path>
              <a:path w="527685" h="172720">
                <a:moveTo>
                  <a:pt x="251131" y="169366"/>
                </a:moveTo>
                <a:lnTo>
                  <a:pt x="232081" y="169366"/>
                </a:lnTo>
                <a:lnTo>
                  <a:pt x="232081" y="46732"/>
                </a:lnTo>
                <a:lnTo>
                  <a:pt x="251131" y="46732"/>
                </a:lnTo>
                <a:lnTo>
                  <a:pt x="251131" y="169366"/>
                </a:lnTo>
                <a:close/>
              </a:path>
              <a:path w="527685" h="172720">
                <a:moveTo>
                  <a:pt x="343234" y="172342"/>
                </a:moveTo>
                <a:lnTo>
                  <a:pt x="299180" y="154185"/>
                </a:lnTo>
                <a:lnTo>
                  <a:pt x="282065" y="107900"/>
                </a:lnTo>
                <a:lnTo>
                  <a:pt x="283135" y="94654"/>
                </a:lnTo>
                <a:lnTo>
                  <a:pt x="308352" y="54052"/>
                </a:lnTo>
                <a:lnTo>
                  <a:pt x="343234" y="43755"/>
                </a:lnTo>
                <a:lnTo>
                  <a:pt x="356702" y="45085"/>
                </a:lnTo>
                <a:lnTo>
                  <a:pt x="368683" y="49076"/>
                </a:lnTo>
                <a:lnTo>
                  <a:pt x="379176" y="55726"/>
                </a:lnTo>
                <a:lnTo>
                  <a:pt x="384006" y="60721"/>
                </a:lnTo>
                <a:lnTo>
                  <a:pt x="344275" y="60721"/>
                </a:lnTo>
                <a:lnTo>
                  <a:pt x="335327" y="61540"/>
                </a:lnTo>
                <a:lnTo>
                  <a:pt x="304799" y="88887"/>
                </a:lnTo>
                <a:lnTo>
                  <a:pt x="301859" y="107900"/>
                </a:lnTo>
                <a:lnTo>
                  <a:pt x="302585" y="118029"/>
                </a:lnTo>
                <a:lnTo>
                  <a:pt x="327048" y="152102"/>
                </a:lnTo>
                <a:lnTo>
                  <a:pt x="344275" y="155376"/>
                </a:lnTo>
                <a:lnTo>
                  <a:pt x="384006" y="155376"/>
                </a:lnTo>
                <a:lnTo>
                  <a:pt x="379176" y="160371"/>
                </a:lnTo>
                <a:lnTo>
                  <a:pt x="368683" y="167022"/>
                </a:lnTo>
                <a:lnTo>
                  <a:pt x="356702" y="171012"/>
                </a:lnTo>
                <a:lnTo>
                  <a:pt x="343234" y="172342"/>
                </a:lnTo>
                <a:close/>
              </a:path>
              <a:path w="527685" h="172720">
                <a:moveTo>
                  <a:pt x="375529" y="76646"/>
                </a:moveTo>
                <a:lnTo>
                  <a:pt x="369223" y="69679"/>
                </a:lnTo>
                <a:lnTo>
                  <a:pt x="361911" y="64703"/>
                </a:lnTo>
                <a:lnTo>
                  <a:pt x="353596" y="61717"/>
                </a:lnTo>
                <a:lnTo>
                  <a:pt x="344275" y="60721"/>
                </a:lnTo>
                <a:lnTo>
                  <a:pt x="384006" y="60721"/>
                </a:lnTo>
                <a:lnTo>
                  <a:pt x="388180" y="65037"/>
                </a:lnTo>
                <a:lnTo>
                  <a:pt x="375529" y="76646"/>
                </a:lnTo>
                <a:close/>
              </a:path>
              <a:path w="527685" h="172720">
                <a:moveTo>
                  <a:pt x="384006" y="155376"/>
                </a:moveTo>
                <a:lnTo>
                  <a:pt x="344275" y="155376"/>
                </a:lnTo>
                <a:lnTo>
                  <a:pt x="353484" y="154381"/>
                </a:lnTo>
                <a:lnTo>
                  <a:pt x="361763" y="151395"/>
                </a:lnTo>
                <a:lnTo>
                  <a:pt x="369111" y="146418"/>
                </a:lnTo>
                <a:lnTo>
                  <a:pt x="375529" y="139451"/>
                </a:lnTo>
                <a:lnTo>
                  <a:pt x="388180" y="151060"/>
                </a:lnTo>
                <a:lnTo>
                  <a:pt x="384006" y="155376"/>
                </a:lnTo>
                <a:close/>
              </a:path>
              <a:path w="527685" h="172720">
                <a:moveTo>
                  <a:pt x="470253" y="172342"/>
                </a:moveTo>
                <a:lnTo>
                  <a:pt x="425158" y="154334"/>
                </a:lnTo>
                <a:lnTo>
                  <a:pt x="407746" y="107900"/>
                </a:lnTo>
                <a:lnTo>
                  <a:pt x="408825" y="94896"/>
                </a:lnTo>
                <a:lnTo>
                  <a:pt x="434181" y="54219"/>
                </a:lnTo>
                <a:lnTo>
                  <a:pt x="468170" y="43755"/>
                </a:lnTo>
                <a:lnTo>
                  <a:pt x="480774" y="44899"/>
                </a:lnTo>
                <a:lnTo>
                  <a:pt x="492094" y="48331"/>
                </a:lnTo>
                <a:lnTo>
                  <a:pt x="502130" y="54052"/>
                </a:lnTo>
                <a:lnTo>
                  <a:pt x="507956" y="59382"/>
                </a:lnTo>
                <a:lnTo>
                  <a:pt x="468021" y="59382"/>
                </a:lnTo>
                <a:lnTo>
                  <a:pt x="459826" y="60135"/>
                </a:lnTo>
                <a:lnTo>
                  <a:pt x="428740" y="92143"/>
                </a:lnTo>
                <a:lnTo>
                  <a:pt x="427837" y="100310"/>
                </a:lnTo>
                <a:lnTo>
                  <a:pt x="526443" y="100310"/>
                </a:lnTo>
                <a:lnTo>
                  <a:pt x="526997" y="107900"/>
                </a:lnTo>
                <a:lnTo>
                  <a:pt x="527106" y="114300"/>
                </a:lnTo>
                <a:lnTo>
                  <a:pt x="427837" y="114300"/>
                </a:lnTo>
                <a:lnTo>
                  <a:pt x="429074" y="123248"/>
                </a:lnTo>
                <a:lnTo>
                  <a:pt x="455371" y="153776"/>
                </a:lnTo>
                <a:lnTo>
                  <a:pt x="472039" y="156715"/>
                </a:lnTo>
                <a:lnTo>
                  <a:pt x="515083" y="156715"/>
                </a:lnTo>
                <a:lnTo>
                  <a:pt x="508846" y="161794"/>
                </a:lnTo>
                <a:lnTo>
                  <a:pt x="497377" y="167654"/>
                </a:lnTo>
                <a:lnTo>
                  <a:pt x="484513" y="171170"/>
                </a:lnTo>
                <a:lnTo>
                  <a:pt x="470253" y="172342"/>
                </a:lnTo>
                <a:close/>
              </a:path>
              <a:path w="527685" h="172720">
                <a:moveTo>
                  <a:pt x="526443" y="100310"/>
                </a:moveTo>
                <a:lnTo>
                  <a:pt x="508353" y="100310"/>
                </a:lnTo>
                <a:lnTo>
                  <a:pt x="507656" y="92143"/>
                </a:lnTo>
                <a:lnTo>
                  <a:pt x="505563" y="84608"/>
                </a:lnTo>
                <a:lnTo>
                  <a:pt x="468021" y="59382"/>
                </a:lnTo>
                <a:lnTo>
                  <a:pt x="507956" y="59382"/>
                </a:lnTo>
                <a:lnTo>
                  <a:pt x="510883" y="62061"/>
                </a:lnTo>
                <a:lnTo>
                  <a:pt x="517981" y="71828"/>
                </a:lnTo>
                <a:lnTo>
                  <a:pt x="523050" y="82971"/>
                </a:lnTo>
                <a:lnTo>
                  <a:pt x="526092" y="95491"/>
                </a:lnTo>
                <a:lnTo>
                  <a:pt x="526443" y="100310"/>
                </a:lnTo>
                <a:close/>
              </a:path>
              <a:path w="527685" h="172720">
                <a:moveTo>
                  <a:pt x="515083" y="156715"/>
                </a:moveTo>
                <a:lnTo>
                  <a:pt x="472039" y="156715"/>
                </a:lnTo>
                <a:lnTo>
                  <a:pt x="482774" y="155748"/>
                </a:lnTo>
                <a:lnTo>
                  <a:pt x="492652" y="152846"/>
                </a:lnTo>
                <a:lnTo>
                  <a:pt x="501675" y="148009"/>
                </a:lnTo>
                <a:lnTo>
                  <a:pt x="509842" y="141237"/>
                </a:lnTo>
                <a:lnTo>
                  <a:pt x="518920" y="153590"/>
                </a:lnTo>
                <a:lnTo>
                  <a:pt x="515083" y="156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7795" y="4068264"/>
            <a:ext cx="61594" cy="17145"/>
          </a:xfrm>
          <a:custGeom>
            <a:avLst/>
            <a:gdLst/>
            <a:ahLst/>
            <a:cxnLst/>
            <a:rect l="l" t="t" r="r" b="b"/>
            <a:pathLst>
              <a:path w="61594" h="17145">
                <a:moveTo>
                  <a:pt x="61019" y="16668"/>
                </a:moveTo>
                <a:lnTo>
                  <a:pt x="0" y="16668"/>
                </a:lnTo>
                <a:lnTo>
                  <a:pt x="0" y="0"/>
                </a:lnTo>
                <a:lnTo>
                  <a:pt x="61019" y="0"/>
                </a:lnTo>
                <a:lnTo>
                  <a:pt x="61019" y="1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7923" y="3965871"/>
            <a:ext cx="925194" cy="222250"/>
          </a:xfrm>
          <a:custGeom>
            <a:avLst/>
            <a:gdLst/>
            <a:ahLst/>
            <a:cxnLst/>
            <a:rect l="l" t="t" r="r" b="b"/>
            <a:pathLst>
              <a:path w="925194" h="222250">
                <a:moveTo>
                  <a:pt x="84087" y="175170"/>
                </a:moveTo>
                <a:lnTo>
                  <a:pt x="35923" y="161190"/>
                </a:lnTo>
                <a:lnTo>
                  <a:pt x="5841" y="122225"/>
                </a:lnTo>
                <a:lnTo>
                  <a:pt x="0" y="87659"/>
                </a:lnTo>
                <a:lnTo>
                  <a:pt x="1469" y="69446"/>
                </a:lnTo>
                <a:lnTo>
                  <a:pt x="23514" y="24854"/>
                </a:lnTo>
                <a:lnTo>
                  <a:pt x="66405" y="1553"/>
                </a:lnTo>
                <a:lnTo>
                  <a:pt x="84087" y="0"/>
                </a:lnTo>
                <a:lnTo>
                  <a:pt x="101826" y="1562"/>
                </a:lnTo>
                <a:lnTo>
                  <a:pt x="117834" y="6250"/>
                </a:lnTo>
                <a:lnTo>
                  <a:pt x="132112" y="14064"/>
                </a:lnTo>
                <a:lnTo>
                  <a:pt x="137661" y="18901"/>
                </a:lnTo>
                <a:lnTo>
                  <a:pt x="84087" y="18901"/>
                </a:lnTo>
                <a:lnTo>
                  <a:pt x="70953" y="20073"/>
                </a:lnTo>
                <a:lnTo>
                  <a:pt x="31588" y="47811"/>
                </a:lnTo>
                <a:lnTo>
                  <a:pt x="21877" y="87659"/>
                </a:lnTo>
                <a:lnTo>
                  <a:pt x="22947" y="102207"/>
                </a:lnTo>
                <a:lnTo>
                  <a:pt x="38992" y="137368"/>
                </a:lnTo>
                <a:lnTo>
                  <a:pt x="84087" y="156418"/>
                </a:lnTo>
                <a:lnTo>
                  <a:pt x="150588" y="156418"/>
                </a:lnTo>
                <a:lnTo>
                  <a:pt x="156374" y="162520"/>
                </a:lnTo>
                <a:lnTo>
                  <a:pt x="129778" y="162520"/>
                </a:lnTo>
                <a:lnTo>
                  <a:pt x="119388" y="168054"/>
                </a:lnTo>
                <a:lnTo>
                  <a:pt x="108309" y="172008"/>
                </a:lnTo>
                <a:lnTo>
                  <a:pt x="96542" y="174380"/>
                </a:lnTo>
                <a:lnTo>
                  <a:pt x="84087" y="175170"/>
                </a:lnTo>
                <a:close/>
              </a:path>
              <a:path w="925194" h="222250">
                <a:moveTo>
                  <a:pt x="155858" y="135135"/>
                </a:moveTo>
                <a:lnTo>
                  <a:pt x="130819" y="135135"/>
                </a:lnTo>
                <a:lnTo>
                  <a:pt x="137591" y="124913"/>
                </a:lnTo>
                <a:lnTo>
                  <a:pt x="142428" y="113593"/>
                </a:lnTo>
                <a:lnTo>
                  <a:pt x="145330" y="101175"/>
                </a:lnTo>
                <a:lnTo>
                  <a:pt x="146298" y="87659"/>
                </a:lnTo>
                <a:lnTo>
                  <a:pt x="145219" y="73121"/>
                </a:lnTo>
                <a:lnTo>
                  <a:pt x="129033" y="38100"/>
                </a:lnTo>
                <a:lnTo>
                  <a:pt x="84087" y="18901"/>
                </a:lnTo>
                <a:lnTo>
                  <a:pt x="137661" y="18901"/>
                </a:lnTo>
                <a:lnTo>
                  <a:pt x="162185" y="53094"/>
                </a:lnTo>
                <a:lnTo>
                  <a:pt x="168026" y="87659"/>
                </a:lnTo>
                <a:lnTo>
                  <a:pt x="166566" y="105854"/>
                </a:lnTo>
                <a:lnTo>
                  <a:pt x="162185" y="122336"/>
                </a:lnTo>
                <a:lnTo>
                  <a:pt x="155858" y="135135"/>
                </a:lnTo>
                <a:close/>
              </a:path>
              <a:path w="925194" h="222250">
                <a:moveTo>
                  <a:pt x="150588" y="156418"/>
                </a:moveTo>
                <a:lnTo>
                  <a:pt x="84087" y="156418"/>
                </a:lnTo>
                <a:lnTo>
                  <a:pt x="92850" y="155878"/>
                </a:lnTo>
                <a:lnTo>
                  <a:pt x="101128" y="154260"/>
                </a:lnTo>
                <a:lnTo>
                  <a:pt x="108923" y="151562"/>
                </a:lnTo>
                <a:lnTo>
                  <a:pt x="116234" y="147786"/>
                </a:lnTo>
                <a:lnTo>
                  <a:pt x="92124" y="121741"/>
                </a:lnTo>
                <a:lnTo>
                  <a:pt x="106858" y="109239"/>
                </a:lnTo>
                <a:lnTo>
                  <a:pt x="130819" y="135135"/>
                </a:lnTo>
                <a:lnTo>
                  <a:pt x="155858" y="135135"/>
                </a:lnTo>
                <a:lnTo>
                  <a:pt x="154883" y="137107"/>
                </a:lnTo>
                <a:lnTo>
                  <a:pt x="144660" y="150167"/>
                </a:lnTo>
                <a:lnTo>
                  <a:pt x="150588" y="156418"/>
                </a:lnTo>
                <a:close/>
              </a:path>
              <a:path w="925194" h="222250">
                <a:moveTo>
                  <a:pt x="146298" y="180082"/>
                </a:moveTo>
                <a:lnTo>
                  <a:pt x="129778" y="162520"/>
                </a:lnTo>
                <a:lnTo>
                  <a:pt x="156374" y="162520"/>
                </a:lnTo>
                <a:lnTo>
                  <a:pt x="161032" y="167431"/>
                </a:lnTo>
                <a:lnTo>
                  <a:pt x="146298" y="180082"/>
                </a:lnTo>
                <a:close/>
              </a:path>
              <a:path w="925194" h="222250">
                <a:moveTo>
                  <a:pt x="239477" y="175170"/>
                </a:moveTo>
                <a:lnTo>
                  <a:pt x="222352" y="172733"/>
                </a:lnTo>
                <a:lnTo>
                  <a:pt x="210120" y="165422"/>
                </a:lnTo>
                <a:lnTo>
                  <a:pt x="202781" y="153237"/>
                </a:lnTo>
                <a:lnTo>
                  <a:pt x="200335" y="136177"/>
                </a:lnTo>
                <a:lnTo>
                  <a:pt x="200335" y="49559"/>
                </a:lnTo>
                <a:lnTo>
                  <a:pt x="219385" y="49559"/>
                </a:lnTo>
                <a:lnTo>
                  <a:pt x="219385" y="139997"/>
                </a:lnTo>
                <a:lnTo>
                  <a:pt x="221568" y="147042"/>
                </a:lnTo>
                <a:lnTo>
                  <a:pt x="225933" y="151507"/>
                </a:lnTo>
                <a:lnTo>
                  <a:pt x="230398" y="155971"/>
                </a:lnTo>
                <a:lnTo>
                  <a:pt x="237343" y="158204"/>
                </a:lnTo>
                <a:lnTo>
                  <a:pt x="280226" y="158204"/>
                </a:lnTo>
                <a:lnTo>
                  <a:pt x="278321" y="160387"/>
                </a:lnTo>
                <a:lnTo>
                  <a:pt x="246174" y="174798"/>
                </a:lnTo>
                <a:lnTo>
                  <a:pt x="239477" y="175170"/>
                </a:lnTo>
                <a:close/>
              </a:path>
              <a:path w="925194" h="222250">
                <a:moveTo>
                  <a:pt x="280226" y="158204"/>
                </a:moveTo>
                <a:lnTo>
                  <a:pt x="254211" y="158204"/>
                </a:lnTo>
                <a:lnTo>
                  <a:pt x="261206" y="156368"/>
                </a:lnTo>
                <a:lnTo>
                  <a:pt x="274402" y="148927"/>
                </a:lnTo>
                <a:lnTo>
                  <a:pt x="279511" y="144611"/>
                </a:lnTo>
                <a:lnTo>
                  <a:pt x="283083" y="139749"/>
                </a:lnTo>
                <a:lnTo>
                  <a:pt x="283083" y="49559"/>
                </a:lnTo>
                <a:lnTo>
                  <a:pt x="302133" y="49559"/>
                </a:lnTo>
                <a:lnTo>
                  <a:pt x="302133" y="154930"/>
                </a:lnTo>
                <a:lnTo>
                  <a:pt x="283083" y="154930"/>
                </a:lnTo>
                <a:lnTo>
                  <a:pt x="280226" y="158204"/>
                </a:lnTo>
                <a:close/>
              </a:path>
              <a:path w="925194" h="222250">
                <a:moveTo>
                  <a:pt x="302133" y="172194"/>
                </a:moveTo>
                <a:lnTo>
                  <a:pt x="283083" y="172194"/>
                </a:lnTo>
                <a:lnTo>
                  <a:pt x="283083" y="154930"/>
                </a:lnTo>
                <a:lnTo>
                  <a:pt x="302133" y="154930"/>
                </a:lnTo>
                <a:lnTo>
                  <a:pt x="302133" y="172194"/>
                </a:lnTo>
                <a:close/>
              </a:path>
              <a:path w="925194" h="222250">
                <a:moveTo>
                  <a:pt x="348419" y="80069"/>
                </a:moveTo>
                <a:lnTo>
                  <a:pt x="374343" y="47848"/>
                </a:lnTo>
                <a:lnTo>
                  <a:pt x="388454" y="46583"/>
                </a:lnTo>
                <a:lnTo>
                  <a:pt x="399123" y="47262"/>
                </a:lnTo>
                <a:lnTo>
                  <a:pt x="408509" y="49299"/>
                </a:lnTo>
                <a:lnTo>
                  <a:pt x="416610" y="52694"/>
                </a:lnTo>
                <a:lnTo>
                  <a:pt x="423429" y="57447"/>
                </a:lnTo>
                <a:lnTo>
                  <a:pt x="428464" y="62954"/>
                </a:lnTo>
                <a:lnTo>
                  <a:pt x="385924" y="62954"/>
                </a:lnTo>
                <a:lnTo>
                  <a:pt x="375487" y="64024"/>
                </a:lnTo>
                <a:lnTo>
                  <a:pt x="365758" y="67233"/>
                </a:lnTo>
                <a:lnTo>
                  <a:pt x="356735" y="72581"/>
                </a:lnTo>
                <a:lnTo>
                  <a:pt x="348419" y="80069"/>
                </a:lnTo>
                <a:close/>
              </a:path>
              <a:path w="925194" h="222250">
                <a:moveTo>
                  <a:pt x="435930" y="111025"/>
                </a:moveTo>
                <a:lnTo>
                  <a:pt x="416880" y="111025"/>
                </a:lnTo>
                <a:lnTo>
                  <a:pt x="416880" y="80615"/>
                </a:lnTo>
                <a:lnTo>
                  <a:pt x="413953" y="74265"/>
                </a:lnTo>
                <a:lnTo>
                  <a:pt x="408099" y="69800"/>
                </a:lnTo>
                <a:lnTo>
                  <a:pt x="402245" y="65236"/>
                </a:lnTo>
                <a:lnTo>
                  <a:pt x="394854" y="62954"/>
                </a:lnTo>
                <a:lnTo>
                  <a:pt x="428464" y="62954"/>
                </a:lnTo>
                <a:lnTo>
                  <a:pt x="428898" y="63428"/>
                </a:lnTo>
                <a:lnTo>
                  <a:pt x="432805" y="70507"/>
                </a:lnTo>
                <a:lnTo>
                  <a:pt x="435149" y="78683"/>
                </a:lnTo>
                <a:lnTo>
                  <a:pt x="435930" y="87957"/>
                </a:lnTo>
                <a:lnTo>
                  <a:pt x="435930" y="111025"/>
                </a:lnTo>
                <a:close/>
              </a:path>
              <a:path w="925194" h="222250">
                <a:moveTo>
                  <a:pt x="376250" y="175170"/>
                </a:moveTo>
                <a:lnTo>
                  <a:pt x="340252" y="157404"/>
                </a:lnTo>
                <a:lnTo>
                  <a:pt x="333388" y="134689"/>
                </a:lnTo>
                <a:lnTo>
                  <a:pt x="334141" y="126169"/>
                </a:lnTo>
                <a:lnTo>
                  <a:pt x="359172" y="97035"/>
                </a:lnTo>
                <a:lnTo>
                  <a:pt x="376250" y="94208"/>
                </a:lnTo>
                <a:lnTo>
                  <a:pt x="388724" y="95259"/>
                </a:lnTo>
                <a:lnTo>
                  <a:pt x="399653" y="98412"/>
                </a:lnTo>
                <a:lnTo>
                  <a:pt x="409039" y="103668"/>
                </a:lnTo>
                <a:lnTo>
                  <a:pt x="413549" y="107900"/>
                </a:lnTo>
                <a:lnTo>
                  <a:pt x="374167" y="107900"/>
                </a:lnTo>
                <a:lnTo>
                  <a:pt x="366874" y="110430"/>
                </a:lnTo>
                <a:lnTo>
                  <a:pt x="355662" y="120451"/>
                </a:lnTo>
                <a:lnTo>
                  <a:pt x="352884" y="126900"/>
                </a:lnTo>
                <a:lnTo>
                  <a:pt x="353011" y="142967"/>
                </a:lnTo>
                <a:lnTo>
                  <a:pt x="355662" y="149076"/>
                </a:lnTo>
                <a:lnTo>
                  <a:pt x="361218" y="154037"/>
                </a:lnTo>
                <a:lnTo>
                  <a:pt x="366874" y="158997"/>
                </a:lnTo>
                <a:lnTo>
                  <a:pt x="374167" y="161478"/>
                </a:lnTo>
                <a:lnTo>
                  <a:pt x="413200" y="161478"/>
                </a:lnTo>
                <a:lnTo>
                  <a:pt x="408536" y="165627"/>
                </a:lnTo>
                <a:lnTo>
                  <a:pt x="398984" y="170929"/>
                </a:lnTo>
                <a:lnTo>
                  <a:pt x="388221" y="174110"/>
                </a:lnTo>
                <a:lnTo>
                  <a:pt x="376250" y="175170"/>
                </a:lnTo>
                <a:close/>
              </a:path>
              <a:path w="925194" h="222250">
                <a:moveTo>
                  <a:pt x="413200" y="161478"/>
                </a:moveTo>
                <a:lnTo>
                  <a:pt x="383096" y="161478"/>
                </a:lnTo>
                <a:lnTo>
                  <a:pt x="393691" y="160529"/>
                </a:lnTo>
                <a:lnTo>
                  <a:pt x="402853" y="157683"/>
                </a:lnTo>
                <a:lnTo>
                  <a:pt x="410583" y="152939"/>
                </a:lnTo>
                <a:lnTo>
                  <a:pt x="416880" y="146298"/>
                </a:lnTo>
                <a:lnTo>
                  <a:pt x="416880" y="123229"/>
                </a:lnTo>
                <a:lnTo>
                  <a:pt x="410583" y="116523"/>
                </a:lnTo>
                <a:lnTo>
                  <a:pt x="402853" y="111732"/>
                </a:lnTo>
                <a:lnTo>
                  <a:pt x="393691" y="108858"/>
                </a:lnTo>
                <a:lnTo>
                  <a:pt x="383096" y="107900"/>
                </a:lnTo>
                <a:lnTo>
                  <a:pt x="413549" y="107900"/>
                </a:lnTo>
                <a:lnTo>
                  <a:pt x="416880" y="111025"/>
                </a:lnTo>
                <a:lnTo>
                  <a:pt x="435930" y="111025"/>
                </a:lnTo>
                <a:lnTo>
                  <a:pt x="435930" y="158204"/>
                </a:lnTo>
                <a:lnTo>
                  <a:pt x="416880" y="158204"/>
                </a:lnTo>
                <a:lnTo>
                  <a:pt x="413200" y="161478"/>
                </a:lnTo>
                <a:close/>
              </a:path>
              <a:path w="925194" h="222250">
                <a:moveTo>
                  <a:pt x="435930" y="172194"/>
                </a:moveTo>
                <a:lnTo>
                  <a:pt x="416880" y="172194"/>
                </a:lnTo>
                <a:lnTo>
                  <a:pt x="416880" y="158204"/>
                </a:lnTo>
                <a:lnTo>
                  <a:pt x="435930" y="158204"/>
                </a:lnTo>
                <a:lnTo>
                  <a:pt x="435930" y="172194"/>
                </a:lnTo>
                <a:close/>
              </a:path>
              <a:path w="925194" h="222250">
                <a:moveTo>
                  <a:pt x="512105" y="67270"/>
                </a:moveTo>
                <a:lnTo>
                  <a:pt x="493089" y="67270"/>
                </a:lnTo>
                <a:lnTo>
                  <a:pt x="498348" y="61218"/>
                </a:lnTo>
                <a:lnTo>
                  <a:pt x="504797" y="56257"/>
                </a:lnTo>
                <a:lnTo>
                  <a:pt x="520176" y="48517"/>
                </a:lnTo>
                <a:lnTo>
                  <a:pt x="528262" y="46583"/>
                </a:lnTo>
                <a:lnTo>
                  <a:pt x="536696" y="46583"/>
                </a:lnTo>
                <a:lnTo>
                  <a:pt x="553820" y="49057"/>
                </a:lnTo>
                <a:lnTo>
                  <a:pt x="566052" y="56480"/>
                </a:lnTo>
                <a:lnTo>
                  <a:pt x="570246" y="63549"/>
                </a:lnTo>
                <a:lnTo>
                  <a:pt x="522259" y="63549"/>
                </a:lnTo>
                <a:lnTo>
                  <a:pt x="515264" y="65484"/>
                </a:lnTo>
                <a:lnTo>
                  <a:pt x="512105" y="67270"/>
                </a:lnTo>
                <a:close/>
              </a:path>
              <a:path w="925194" h="222250">
                <a:moveTo>
                  <a:pt x="493089" y="172194"/>
                </a:moveTo>
                <a:lnTo>
                  <a:pt x="474039" y="172194"/>
                </a:lnTo>
                <a:lnTo>
                  <a:pt x="474039" y="49559"/>
                </a:lnTo>
                <a:lnTo>
                  <a:pt x="493089" y="49559"/>
                </a:lnTo>
                <a:lnTo>
                  <a:pt x="493089" y="67270"/>
                </a:lnTo>
                <a:lnTo>
                  <a:pt x="512105" y="67270"/>
                </a:lnTo>
                <a:lnTo>
                  <a:pt x="508418" y="69353"/>
                </a:lnTo>
                <a:lnTo>
                  <a:pt x="501572" y="73124"/>
                </a:lnTo>
                <a:lnTo>
                  <a:pt x="496462" y="77539"/>
                </a:lnTo>
                <a:lnTo>
                  <a:pt x="493089" y="82599"/>
                </a:lnTo>
                <a:lnTo>
                  <a:pt x="493089" y="172194"/>
                </a:lnTo>
                <a:close/>
              </a:path>
              <a:path w="925194" h="222250">
                <a:moveTo>
                  <a:pt x="575837" y="172194"/>
                </a:moveTo>
                <a:lnTo>
                  <a:pt x="556787" y="172194"/>
                </a:lnTo>
                <a:lnTo>
                  <a:pt x="556787" y="81160"/>
                </a:lnTo>
                <a:lnTo>
                  <a:pt x="554257" y="73719"/>
                </a:lnTo>
                <a:lnTo>
                  <a:pt x="549197" y="69651"/>
                </a:lnTo>
                <a:lnTo>
                  <a:pt x="544236" y="65583"/>
                </a:lnTo>
                <a:lnTo>
                  <a:pt x="537638" y="63549"/>
                </a:lnTo>
                <a:lnTo>
                  <a:pt x="570246" y="63549"/>
                </a:lnTo>
                <a:lnTo>
                  <a:pt x="573391" y="68851"/>
                </a:lnTo>
                <a:lnTo>
                  <a:pt x="575837" y="86171"/>
                </a:lnTo>
                <a:lnTo>
                  <a:pt x="575837" y="172194"/>
                </a:lnTo>
                <a:close/>
              </a:path>
              <a:path w="925194" h="222250">
                <a:moveTo>
                  <a:pt x="636708" y="49559"/>
                </a:moveTo>
                <a:lnTo>
                  <a:pt x="617807" y="49559"/>
                </a:lnTo>
                <a:lnTo>
                  <a:pt x="617807" y="16073"/>
                </a:lnTo>
                <a:lnTo>
                  <a:pt x="636708" y="16073"/>
                </a:lnTo>
                <a:lnTo>
                  <a:pt x="636708" y="49559"/>
                </a:lnTo>
                <a:close/>
              </a:path>
              <a:path w="925194" h="222250">
                <a:moveTo>
                  <a:pt x="661712" y="66377"/>
                </a:moveTo>
                <a:lnTo>
                  <a:pt x="597418" y="66377"/>
                </a:lnTo>
                <a:lnTo>
                  <a:pt x="597418" y="49559"/>
                </a:lnTo>
                <a:lnTo>
                  <a:pt x="661712" y="49559"/>
                </a:lnTo>
                <a:lnTo>
                  <a:pt x="661712" y="66377"/>
                </a:lnTo>
                <a:close/>
              </a:path>
              <a:path w="925194" h="222250">
                <a:moveTo>
                  <a:pt x="654915" y="175170"/>
                </a:moveTo>
                <a:lnTo>
                  <a:pt x="644894" y="175170"/>
                </a:lnTo>
                <a:lnTo>
                  <a:pt x="633044" y="173384"/>
                </a:lnTo>
                <a:lnTo>
                  <a:pt x="624579" y="168026"/>
                </a:lnTo>
                <a:lnTo>
                  <a:pt x="619500" y="159097"/>
                </a:lnTo>
                <a:lnTo>
                  <a:pt x="617861" y="146992"/>
                </a:lnTo>
                <a:lnTo>
                  <a:pt x="617807" y="66377"/>
                </a:lnTo>
                <a:lnTo>
                  <a:pt x="636708" y="66377"/>
                </a:lnTo>
                <a:lnTo>
                  <a:pt x="636708" y="146992"/>
                </a:lnTo>
                <a:lnTo>
                  <a:pt x="637701" y="150762"/>
                </a:lnTo>
                <a:lnTo>
                  <a:pt x="639685" y="153739"/>
                </a:lnTo>
                <a:lnTo>
                  <a:pt x="641769" y="156715"/>
                </a:lnTo>
                <a:lnTo>
                  <a:pt x="644944" y="158204"/>
                </a:lnTo>
                <a:lnTo>
                  <a:pt x="664161" y="158204"/>
                </a:lnTo>
                <a:lnTo>
                  <a:pt x="667814" y="167431"/>
                </a:lnTo>
                <a:lnTo>
                  <a:pt x="662555" y="172591"/>
                </a:lnTo>
                <a:lnTo>
                  <a:pt x="654915" y="175170"/>
                </a:lnTo>
                <a:close/>
              </a:path>
              <a:path w="925194" h="222250">
                <a:moveTo>
                  <a:pt x="664161" y="158204"/>
                </a:moveTo>
                <a:lnTo>
                  <a:pt x="654469" y="158204"/>
                </a:lnTo>
                <a:lnTo>
                  <a:pt x="658785" y="156517"/>
                </a:lnTo>
                <a:lnTo>
                  <a:pt x="662158" y="153144"/>
                </a:lnTo>
                <a:lnTo>
                  <a:pt x="664161" y="158204"/>
                </a:lnTo>
                <a:close/>
              </a:path>
              <a:path w="925194" h="222250">
                <a:moveTo>
                  <a:pt x="701532" y="31998"/>
                </a:moveTo>
                <a:lnTo>
                  <a:pt x="694587" y="31998"/>
                </a:lnTo>
                <a:lnTo>
                  <a:pt x="691610" y="30807"/>
                </a:lnTo>
                <a:lnTo>
                  <a:pt x="689031" y="28426"/>
                </a:lnTo>
                <a:lnTo>
                  <a:pt x="686550" y="25945"/>
                </a:lnTo>
                <a:lnTo>
                  <a:pt x="685310" y="22919"/>
                </a:lnTo>
                <a:lnTo>
                  <a:pt x="685310" y="15775"/>
                </a:lnTo>
                <a:lnTo>
                  <a:pt x="686550" y="12749"/>
                </a:lnTo>
                <a:lnTo>
                  <a:pt x="691610" y="7689"/>
                </a:lnTo>
                <a:lnTo>
                  <a:pt x="694587" y="6399"/>
                </a:lnTo>
                <a:lnTo>
                  <a:pt x="701532" y="6399"/>
                </a:lnTo>
                <a:lnTo>
                  <a:pt x="704559" y="7689"/>
                </a:lnTo>
                <a:lnTo>
                  <a:pt x="707039" y="10269"/>
                </a:lnTo>
                <a:lnTo>
                  <a:pt x="709619" y="12749"/>
                </a:lnTo>
                <a:lnTo>
                  <a:pt x="710909" y="15775"/>
                </a:lnTo>
                <a:lnTo>
                  <a:pt x="710909" y="22919"/>
                </a:lnTo>
                <a:lnTo>
                  <a:pt x="709619" y="25945"/>
                </a:lnTo>
                <a:lnTo>
                  <a:pt x="704559" y="30807"/>
                </a:lnTo>
                <a:lnTo>
                  <a:pt x="701532" y="31998"/>
                </a:lnTo>
                <a:close/>
              </a:path>
              <a:path w="925194" h="222250">
                <a:moveTo>
                  <a:pt x="707634" y="172194"/>
                </a:moveTo>
                <a:lnTo>
                  <a:pt x="688584" y="172194"/>
                </a:lnTo>
                <a:lnTo>
                  <a:pt x="688584" y="49559"/>
                </a:lnTo>
                <a:lnTo>
                  <a:pt x="707634" y="49559"/>
                </a:lnTo>
                <a:lnTo>
                  <a:pt x="707634" y="172194"/>
                </a:lnTo>
                <a:close/>
              </a:path>
              <a:path w="925194" h="222250">
                <a:moveTo>
                  <a:pt x="768483" y="49559"/>
                </a:moveTo>
                <a:lnTo>
                  <a:pt x="749581" y="49559"/>
                </a:lnTo>
                <a:lnTo>
                  <a:pt x="749581" y="16073"/>
                </a:lnTo>
                <a:lnTo>
                  <a:pt x="768483" y="16073"/>
                </a:lnTo>
                <a:lnTo>
                  <a:pt x="768483" y="49559"/>
                </a:lnTo>
                <a:close/>
              </a:path>
              <a:path w="925194" h="222250">
                <a:moveTo>
                  <a:pt x="793486" y="66377"/>
                </a:moveTo>
                <a:lnTo>
                  <a:pt x="729192" y="66377"/>
                </a:lnTo>
                <a:lnTo>
                  <a:pt x="729192" y="49559"/>
                </a:lnTo>
                <a:lnTo>
                  <a:pt x="793486" y="49559"/>
                </a:lnTo>
                <a:lnTo>
                  <a:pt x="793486" y="66377"/>
                </a:lnTo>
                <a:close/>
              </a:path>
              <a:path w="925194" h="222250">
                <a:moveTo>
                  <a:pt x="786689" y="175170"/>
                </a:moveTo>
                <a:lnTo>
                  <a:pt x="776668" y="175170"/>
                </a:lnTo>
                <a:lnTo>
                  <a:pt x="764818" y="173384"/>
                </a:lnTo>
                <a:lnTo>
                  <a:pt x="756353" y="168026"/>
                </a:lnTo>
                <a:lnTo>
                  <a:pt x="751274" y="159097"/>
                </a:lnTo>
                <a:lnTo>
                  <a:pt x="749635" y="146992"/>
                </a:lnTo>
                <a:lnTo>
                  <a:pt x="749581" y="66377"/>
                </a:lnTo>
                <a:lnTo>
                  <a:pt x="768483" y="66377"/>
                </a:lnTo>
                <a:lnTo>
                  <a:pt x="768483" y="146992"/>
                </a:lnTo>
                <a:lnTo>
                  <a:pt x="769475" y="150762"/>
                </a:lnTo>
                <a:lnTo>
                  <a:pt x="771459" y="153739"/>
                </a:lnTo>
                <a:lnTo>
                  <a:pt x="773543" y="156715"/>
                </a:lnTo>
                <a:lnTo>
                  <a:pt x="776718" y="158204"/>
                </a:lnTo>
                <a:lnTo>
                  <a:pt x="795935" y="158204"/>
                </a:lnTo>
                <a:lnTo>
                  <a:pt x="799588" y="167431"/>
                </a:lnTo>
                <a:lnTo>
                  <a:pt x="794329" y="172591"/>
                </a:lnTo>
                <a:lnTo>
                  <a:pt x="786689" y="175170"/>
                </a:lnTo>
                <a:close/>
              </a:path>
              <a:path w="925194" h="222250">
                <a:moveTo>
                  <a:pt x="795935" y="158204"/>
                </a:moveTo>
                <a:lnTo>
                  <a:pt x="786243" y="158204"/>
                </a:lnTo>
                <a:lnTo>
                  <a:pt x="790559" y="156517"/>
                </a:lnTo>
                <a:lnTo>
                  <a:pt x="793932" y="153144"/>
                </a:lnTo>
                <a:lnTo>
                  <a:pt x="795935" y="158204"/>
                </a:lnTo>
                <a:close/>
              </a:path>
              <a:path w="925194" h="222250">
                <a:moveTo>
                  <a:pt x="859064" y="204936"/>
                </a:moveTo>
                <a:lnTo>
                  <a:pt x="831173" y="204936"/>
                </a:lnTo>
                <a:lnTo>
                  <a:pt x="834745" y="204043"/>
                </a:lnTo>
                <a:lnTo>
                  <a:pt x="840500" y="200471"/>
                </a:lnTo>
                <a:lnTo>
                  <a:pt x="843030" y="197048"/>
                </a:lnTo>
                <a:lnTo>
                  <a:pt x="845213" y="191988"/>
                </a:lnTo>
                <a:lnTo>
                  <a:pt x="853398" y="173533"/>
                </a:lnTo>
                <a:lnTo>
                  <a:pt x="802053" y="49559"/>
                </a:lnTo>
                <a:lnTo>
                  <a:pt x="822591" y="49559"/>
                </a:lnTo>
                <a:lnTo>
                  <a:pt x="863519" y="150167"/>
                </a:lnTo>
                <a:lnTo>
                  <a:pt x="883056" y="150167"/>
                </a:lnTo>
                <a:lnTo>
                  <a:pt x="863519" y="197048"/>
                </a:lnTo>
                <a:lnTo>
                  <a:pt x="859064" y="204936"/>
                </a:lnTo>
                <a:close/>
              </a:path>
              <a:path w="925194" h="222250">
                <a:moveTo>
                  <a:pt x="883056" y="150167"/>
                </a:moveTo>
                <a:lnTo>
                  <a:pt x="863519" y="150167"/>
                </a:lnTo>
                <a:lnTo>
                  <a:pt x="904149" y="49559"/>
                </a:lnTo>
                <a:lnTo>
                  <a:pt x="924985" y="49559"/>
                </a:lnTo>
                <a:lnTo>
                  <a:pt x="883056" y="150167"/>
                </a:lnTo>
                <a:close/>
              </a:path>
              <a:path w="925194" h="222250">
                <a:moveTo>
                  <a:pt x="827502" y="221902"/>
                </a:moveTo>
                <a:lnTo>
                  <a:pt x="822541" y="221902"/>
                </a:lnTo>
                <a:lnTo>
                  <a:pt x="817878" y="221307"/>
                </a:lnTo>
                <a:lnTo>
                  <a:pt x="813512" y="220116"/>
                </a:lnTo>
                <a:lnTo>
                  <a:pt x="816489" y="202852"/>
                </a:lnTo>
                <a:lnTo>
                  <a:pt x="819267" y="204241"/>
                </a:lnTo>
                <a:lnTo>
                  <a:pt x="822740" y="204936"/>
                </a:lnTo>
                <a:lnTo>
                  <a:pt x="859064" y="204936"/>
                </a:lnTo>
                <a:lnTo>
                  <a:pt x="857473" y="207754"/>
                </a:lnTo>
                <a:lnTo>
                  <a:pt x="849454" y="215465"/>
                </a:lnTo>
                <a:lnTo>
                  <a:pt x="839464" y="220181"/>
                </a:lnTo>
                <a:lnTo>
                  <a:pt x="827502" y="2219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7795" y="4373064"/>
            <a:ext cx="61594" cy="17145"/>
          </a:xfrm>
          <a:custGeom>
            <a:avLst/>
            <a:gdLst/>
            <a:ahLst/>
            <a:cxnLst/>
            <a:rect l="l" t="t" r="r" b="b"/>
            <a:pathLst>
              <a:path w="61594" h="17145">
                <a:moveTo>
                  <a:pt x="61019" y="16668"/>
                </a:moveTo>
                <a:lnTo>
                  <a:pt x="0" y="16668"/>
                </a:lnTo>
                <a:lnTo>
                  <a:pt x="0" y="0"/>
                </a:lnTo>
                <a:lnTo>
                  <a:pt x="61019" y="0"/>
                </a:lnTo>
                <a:lnTo>
                  <a:pt x="61019" y="1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03160" y="4273498"/>
            <a:ext cx="530225" cy="172720"/>
          </a:xfrm>
          <a:custGeom>
            <a:avLst/>
            <a:gdLst/>
            <a:ahLst/>
            <a:cxnLst/>
            <a:rect l="l" t="t" r="r" b="b"/>
            <a:pathLst>
              <a:path w="530225" h="172720">
                <a:moveTo>
                  <a:pt x="128438" y="18752"/>
                </a:moveTo>
                <a:lnTo>
                  <a:pt x="0" y="18752"/>
                </a:lnTo>
                <a:lnTo>
                  <a:pt x="0" y="0"/>
                </a:lnTo>
                <a:lnTo>
                  <a:pt x="128438" y="0"/>
                </a:lnTo>
                <a:lnTo>
                  <a:pt x="128438" y="18752"/>
                </a:lnTo>
                <a:close/>
              </a:path>
              <a:path w="530225" h="172720">
                <a:moveTo>
                  <a:pt x="74562" y="169366"/>
                </a:moveTo>
                <a:lnTo>
                  <a:pt x="53578" y="169366"/>
                </a:lnTo>
                <a:lnTo>
                  <a:pt x="53578" y="18752"/>
                </a:lnTo>
                <a:lnTo>
                  <a:pt x="74562" y="18752"/>
                </a:lnTo>
                <a:lnTo>
                  <a:pt x="74562" y="169366"/>
                </a:lnTo>
                <a:close/>
              </a:path>
              <a:path w="530225" h="172720">
                <a:moveTo>
                  <a:pt x="168535" y="29170"/>
                </a:moveTo>
                <a:lnTo>
                  <a:pt x="161590" y="29170"/>
                </a:lnTo>
                <a:lnTo>
                  <a:pt x="158613" y="27979"/>
                </a:lnTo>
                <a:lnTo>
                  <a:pt x="156033" y="25598"/>
                </a:lnTo>
                <a:lnTo>
                  <a:pt x="153553" y="23117"/>
                </a:lnTo>
                <a:lnTo>
                  <a:pt x="152313" y="20091"/>
                </a:lnTo>
                <a:lnTo>
                  <a:pt x="152313" y="12947"/>
                </a:lnTo>
                <a:lnTo>
                  <a:pt x="153553" y="9921"/>
                </a:lnTo>
                <a:lnTo>
                  <a:pt x="158613" y="4861"/>
                </a:lnTo>
                <a:lnTo>
                  <a:pt x="161590" y="3571"/>
                </a:lnTo>
                <a:lnTo>
                  <a:pt x="168535" y="3571"/>
                </a:lnTo>
                <a:lnTo>
                  <a:pt x="171561" y="4861"/>
                </a:lnTo>
                <a:lnTo>
                  <a:pt x="174041" y="7441"/>
                </a:lnTo>
                <a:lnTo>
                  <a:pt x="176621" y="9921"/>
                </a:lnTo>
                <a:lnTo>
                  <a:pt x="177911" y="12947"/>
                </a:lnTo>
                <a:lnTo>
                  <a:pt x="177911" y="20091"/>
                </a:lnTo>
                <a:lnTo>
                  <a:pt x="176621" y="23117"/>
                </a:lnTo>
                <a:lnTo>
                  <a:pt x="171561" y="27979"/>
                </a:lnTo>
                <a:lnTo>
                  <a:pt x="168535" y="29170"/>
                </a:lnTo>
                <a:close/>
              </a:path>
              <a:path w="530225" h="172720">
                <a:moveTo>
                  <a:pt x="174637" y="169366"/>
                </a:moveTo>
                <a:lnTo>
                  <a:pt x="155587" y="169366"/>
                </a:lnTo>
                <a:lnTo>
                  <a:pt x="155587" y="46731"/>
                </a:lnTo>
                <a:lnTo>
                  <a:pt x="174637" y="46731"/>
                </a:lnTo>
                <a:lnTo>
                  <a:pt x="174637" y="169366"/>
                </a:lnTo>
                <a:close/>
              </a:path>
              <a:path w="530225" h="172720">
                <a:moveTo>
                  <a:pt x="248811" y="64442"/>
                </a:moveTo>
                <a:lnTo>
                  <a:pt x="231764" y="64442"/>
                </a:lnTo>
                <a:lnTo>
                  <a:pt x="234642" y="59580"/>
                </a:lnTo>
                <a:lnTo>
                  <a:pt x="240049" y="54917"/>
                </a:lnTo>
                <a:lnTo>
                  <a:pt x="255924" y="45987"/>
                </a:lnTo>
                <a:lnTo>
                  <a:pt x="263713" y="43755"/>
                </a:lnTo>
                <a:lnTo>
                  <a:pt x="280878" y="43755"/>
                </a:lnTo>
                <a:lnTo>
                  <a:pt x="288269" y="45938"/>
                </a:lnTo>
                <a:lnTo>
                  <a:pt x="293528" y="50303"/>
                </a:lnTo>
                <a:lnTo>
                  <a:pt x="298886" y="54669"/>
                </a:lnTo>
                <a:lnTo>
                  <a:pt x="302507" y="60076"/>
                </a:lnTo>
                <a:lnTo>
                  <a:pt x="302696" y="60721"/>
                </a:lnTo>
                <a:lnTo>
                  <a:pt x="257710" y="60721"/>
                </a:lnTo>
                <a:lnTo>
                  <a:pt x="251558" y="62656"/>
                </a:lnTo>
                <a:lnTo>
                  <a:pt x="248811" y="64442"/>
                </a:lnTo>
                <a:close/>
              </a:path>
              <a:path w="530225" h="172720">
                <a:moveTo>
                  <a:pt x="319424" y="66526"/>
                </a:moveTo>
                <a:lnTo>
                  <a:pt x="304392" y="66526"/>
                </a:lnTo>
                <a:lnTo>
                  <a:pt x="308560" y="59977"/>
                </a:lnTo>
                <a:lnTo>
                  <a:pt x="314513" y="54570"/>
                </a:lnTo>
                <a:lnTo>
                  <a:pt x="330090" y="45938"/>
                </a:lnTo>
                <a:lnTo>
                  <a:pt x="337829" y="43755"/>
                </a:lnTo>
                <a:lnTo>
                  <a:pt x="345469" y="43755"/>
                </a:lnTo>
                <a:lnTo>
                  <a:pt x="360445" y="46071"/>
                </a:lnTo>
                <a:lnTo>
                  <a:pt x="371142" y="53019"/>
                </a:lnTo>
                <a:lnTo>
                  <a:pt x="375410" y="60721"/>
                </a:lnTo>
                <a:lnTo>
                  <a:pt x="331727" y="60721"/>
                </a:lnTo>
                <a:lnTo>
                  <a:pt x="325476" y="62656"/>
                </a:lnTo>
                <a:lnTo>
                  <a:pt x="319424" y="66526"/>
                </a:lnTo>
                <a:close/>
              </a:path>
              <a:path w="530225" h="172720">
                <a:moveTo>
                  <a:pt x="231764" y="169366"/>
                </a:moveTo>
                <a:lnTo>
                  <a:pt x="212714" y="169366"/>
                </a:lnTo>
                <a:lnTo>
                  <a:pt x="212714" y="46731"/>
                </a:lnTo>
                <a:lnTo>
                  <a:pt x="231764" y="46731"/>
                </a:lnTo>
                <a:lnTo>
                  <a:pt x="231764" y="64442"/>
                </a:lnTo>
                <a:lnTo>
                  <a:pt x="248811" y="64442"/>
                </a:lnTo>
                <a:lnTo>
                  <a:pt x="245605" y="66526"/>
                </a:lnTo>
                <a:lnTo>
                  <a:pt x="239751" y="70395"/>
                </a:lnTo>
                <a:lnTo>
                  <a:pt x="235138" y="74810"/>
                </a:lnTo>
                <a:lnTo>
                  <a:pt x="231764" y="79771"/>
                </a:lnTo>
                <a:lnTo>
                  <a:pt x="231764" y="169366"/>
                </a:lnTo>
                <a:close/>
              </a:path>
              <a:path w="530225" h="172720">
                <a:moveTo>
                  <a:pt x="305583" y="169366"/>
                </a:moveTo>
                <a:lnTo>
                  <a:pt x="286533" y="169366"/>
                </a:lnTo>
                <a:lnTo>
                  <a:pt x="286533" y="86022"/>
                </a:lnTo>
                <a:lnTo>
                  <a:pt x="285128" y="74953"/>
                </a:lnTo>
                <a:lnTo>
                  <a:pt x="280915" y="67047"/>
                </a:lnTo>
                <a:lnTo>
                  <a:pt x="273892" y="62303"/>
                </a:lnTo>
                <a:lnTo>
                  <a:pt x="264060" y="60721"/>
                </a:lnTo>
                <a:lnTo>
                  <a:pt x="302696" y="60721"/>
                </a:lnTo>
                <a:lnTo>
                  <a:pt x="304392" y="66526"/>
                </a:lnTo>
                <a:lnTo>
                  <a:pt x="319424" y="66526"/>
                </a:lnTo>
                <a:lnTo>
                  <a:pt x="313471" y="70296"/>
                </a:lnTo>
                <a:lnTo>
                  <a:pt x="308857" y="74612"/>
                </a:lnTo>
                <a:lnTo>
                  <a:pt x="305583" y="79474"/>
                </a:lnTo>
                <a:lnTo>
                  <a:pt x="305583" y="169366"/>
                </a:lnTo>
                <a:close/>
              </a:path>
              <a:path w="530225" h="172720">
                <a:moveTo>
                  <a:pt x="379699" y="169366"/>
                </a:moveTo>
                <a:lnTo>
                  <a:pt x="360798" y="169366"/>
                </a:lnTo>
                <a:lnTo>
                  <a:pt x="360798" y="86022"/>
                </a:lnTo>
                <a:lnTo>
                  <a:pt x="359384" y="74953"/>
                </a:lnTo>
                <a:lnTo>
                  <a:pt x="355143" y="67047"/>
                </a:lnTo>
                <a:lnTo>
                  <a:pt x="348073" y="62303"/>
                </a:lnTo>
                <a:lnTo>
                  <a:pt x="338176" y="60721"/>
                </a:lnTo>
                <a:lnTo>
                  <a:pt x="375410" y="60721"/>
                </a:lnTo>
                <a:lnTo>
                  <a:pt x="377560" y="64600"/>
                </a:lnTo>
                <a:lnTo>
                  <a:pt x="379699" y="80813"/>
                </a:lnTo>
                <a:lnTo>
                  <a:pt x="379699" y="169366"/>
                </a:lnTo>
                <a:close/>
              </a:path>
              <a:path w="530225" h="172720">
                <a:moveTo>
                  <a:pt x="473229" y="172342"/>
                </a:moveTo>
                <a:lnTo>
                  <a:pt x="428135" y="154334"/>
                </a:lnTo>
                <a:lnTo>
                  <a:pt x="410722" y="107900"/>
                </a:lnTo>
                <a:lnTo>
                  <a:pt x="411801" y="94896"/>
                </a:lnTo>
                <a:lnTo>
                  <a:pt x="437157" y="54219"/>
                </a:lnTo>
                <a:lnTo>
                  <a:pt x="471146" y="43755"/>
                </a:lnTo>
                <a:lnTo>
                  <a:pt x="483750" y="44899"/>
                </a:lnTo>
                <a:lnTo>
                  <a:pt x="495070" y="48331"/>
                </a:lnTo>
                <a:lnTo>
                  <a:pt x="505107" y="54052"/>
                </a:lnTo>
                <a:lnTo>
                  <a:pt x="510932" y="59382"/>
                </a:lnTo>
                <a:lnTo>
                  <a:pt x="470997" y="59382"/>
                </a:lnTo>
                <a:lnTo>
                  <a:pt x="462802" y="60135"/>
                </a:lnTo>
                <a:lnTo>
                  <a:pt x="431716" y="92143"/>
                </a:lnTo>
                <a:lnTo>
                  <a:pt x="430814" y="100310"/>
                </a:lnTo>
                <a:lnTo>
                  <a:pt x="529419" y="100310"/>
                </a:lnTo>
                <a:lnTo>
                  <a:pt x="529973" y="107900"/>
                </a:lnTo>
                <a:lnTo>
                  <a:pt x="530082" y="114300"/>
                </a:lnTo>
                <a:lnTo>
                  <a:pt x="430814" y="114300"/>
                </a:lnTo>
                <a:lnTo>
                  <a:pt x="432051" y="123248"/>
                </a:lnTo>
                <a:lnTo>
                  <a:pt x="458347" y="153776"/>
                </a:lnTo>
                <a:lnTo>
                  <a:pt x="475015" y="156715"/>
                </a:lnTo>
                <a:lnTo>
                  <a:pt x="518059" y="156715"/>
                </a:lnTo>
                <a:lnTo>
                  <a:pt x="511823" y="161794"/>
                </a:lnTo>
                <a:lnTo>
                  <a:pt x="500353" y="167654"/>
                </a:lnTo>
                <a:lnTo>
                  <a:pt x="487489" y="171170"/>
                </a:lnTo>
                <a:lnTo>
                  <a:pt x="473229" y="172342"/>
                </a:lnTo>
                <a:close/>
              </a:path>
              <a:path w="530225" h="172720">
                <a:moveTo>
                  <a:pt x="529419" y="100310"/>
                </a:moveTo>
                <a:lnTo>
                  <a:pt x="511329" y="100310"/>
                </a:lnTo>
                <a:lnTo>
                  <a:pt x="510632" y="92143"/>
                </a:lnTo>
                <a:lnTo>
                  <a:pt x="508539" y="84608"/>
                </a:lnTo>
                <a:lnTo>
                  <a:pt x="470997" y="59382"/>
                </a:lnTo>
                <a:lnTo>
                  <a:pt x="510932" y="59382"/>
                </a:lnTo>
                <a:lnTo>
                  <a:pt x="513860" y="62061"/>
                </a:lnTo>
                <a:lnTo>
                  <a:pt x="520957" y="71828"/>
                </a:lnTo>
                <a:lnTo>
                  <a:pt x="526026" y="82971"/>
                </a:lnTo>
                <a:lnTo>
                  <a:pt x="529068" y="95491"/>
                </a:lnTo>
                <a:lnTo>
                  <a:pt x="529419" y="100310"/>
                </a:lnTo>
                <a:close/>
              </a:path>
              <a:path w="530225" h="172720">
                <a:moveTo>
                  <a:pt x="518059" y="156715"/>
                </a:moveTo>
                <a:lnTo>
                  <a:pt x="475015" y="156715"/>
                </a:lnTo>
                <a:lnTo>
                  <a:pt x="485750" y="155748"/>
                </a:lnTo>
                <a:lnTo>
                  <a:pt x="495628" y="152846"/>
                </a:lnTo>
                <a:lnTo>
                  <a:pt x="504651" y="148009"/>
                </a:lnTo>
                <a:lnTo>
                  <a:pt x="512818" y="141237"/>
                </a:lnTo>
                <a:lnTo>
                  <a:pt x="521896" y="153590"/>
                </a:lnTo>
                <a:lnTo>
                  <a:pt x="518059" y="156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4085" y="2993219"/>
            <a:ext cx="1473200" cy="219075"/>
          </a:xfrm>
          <a:custGeom>
            <a:avLst/>
            <a:gdLst/>
            <a:ahLst/>
            <a:cxnLst/>
            <a:rect l="l" t="t" r="r" b="b"/>
            <a:pathLst>
              <a:path w="1473200" h="219075">
                <a:moveTo>
                  <a:pt x="113407" y="219075"/>
                </a:moveTo>
                <a:lnTo>
                  <a:pt x="68312" y="211038"/>
                </a:lnTo>
                <a:lnTo>
                  <a:pt x="32444" y="188416"/>
                </a:lnTo>
                <a:lnTo>
                  <a:pt x="8632" y="153888"/>
                </a:lnTo>
                <a:lnTo>
                  <a:pt x="0" y="109537"/>
                </a:lnTo>
                <a:lnTo>
                  <a:pt x="539" y="97733"/>
                </a:lnTo>
                <a:lnTo>
                  <a:pt x="13357" y="55577"/>
                </a:lnTo>
                <a:lnTo>
                  <a:pt x="40378" y="23840"/>
                </a:lnTo>
                <a:lnTo>
                  <a:pt x="78888" y="4604"/>
                </a:lnTo>
                <a:lnTo>
                  <a:pt x="113407" y="0"/>
                </a:lnTo>
                <a:lnTo>
                  <a:pt x="125248" y="511"/>
                </a:lnTo>
                <a:lnTo>
                  <a:pt x="168259" y="12603"/>
                </a:lnTo>
                <a:lnTo>
                  <a:pt x="201243" y="38239"/>
                </a:lnTo>
                <a:lnTo>
                  <a:pt x="208597" y="48220"/>
                </a:lnTo>
                <a:lnTo>
                  <a:pt x="104477" y="48220"/>
                </a:lnTo>
                <a:lnTo>
                  <a:pt x="96440" y="49807"/>
                </a:lnTo>
                <a:lnTo>
                  <a:pt x="82252" y="56157"/>
                </a:lnTo>
                <a:lnTo>
                  <a:pt x="76249" y="60523"/>
                </a:lnTo>
                <a:lnTo>
                  <a:pt x="71288" y="66079"/>
                </a:lnTo>
                <a:lnTo>
                  <a:pt x="66327" y="71536"/>
                </a:lnTo>
                <a:lnTo>
                  <a:pt x="62458" y="77985"/>
                </a:lnTo>
                <a:lnTo>
                  <a:pt x="59680" y="85427"/>
                </a:lnTo>
                <a:lnTo>
                  <a:pt x="57001" y="92769"/>
                </a:lnTo>
                <a:lnTo>
                  <a:pt x="55661" y="100806"/>
                </a:lnTo>
                <a:lnTo>
                  <a:pt x="55661" y="118169"/>
                </a:lnTo>
                <a:lnTo>
                  <a:pt x="71288" y="152995"/>
                </a:lnTo>
                <a:lnTo>
                  <a:pt x="104477" y="170705"/>
                </a:lnTo>
                <a:lnTo>
                  <a:pt x="208716" y="170705"/>
                </a:lnTo>
                <a:lnTo>
                  <a:pt x="207578" y="172566"/>
                </a:lnTo>
                <a:lnTo>
                  <a:pt x="177589" y="201290"/>
                </a:lnTo>
                <a:lnTo>
                  <a:pt x="136661" y="217065"/>
                </a:lnTo>
                <a:lnTo>
                  <a:pt x="125248" y="218572"/>
                </a:lnTo>
                <a:lnTo>
                  <a:pt x="113407" y="219075"/>
                </a:lnTo>
                <a:close/>
              </a:path>
              <a:path w="1473200" h="219075">
                <a:moveTo>
                  <a:pt x="208716" y="170705"/>
                </a:moveTo>
                <a:lnTo>
                  <a:pt x="122039" y="170705"/>
                </a:lnTo>
                <a:lnTo>
                  <a:pt x="129877" y="169118"/>
                </a:lnTo>
                <a:lnTo>
                  <a:pt x="144065" y="162768"/>
                </a:lnTo>
                <a:lnTo>
                  <a:pt x="150117" y="158452"/>
                </a:lnTo>
                <a:lnTo>
                  <a:pt x="160139" y="147439"/>
                </a:lnTo>
                <a:lnTo>
                  <a:pt x="164008" y="140989"/>
                </a:lnTo>
                <a:lnTo>
                  <a:pt x="167048" y="132680"/>
                </a:lnTo>
                <a:lnTo>
                  <a:pt x="169465" y="126206"/>
                </a:lnTo>
                <a:lnTo>
                  <a:pt x="170854" y="118169"/>
                </a:lnTo>
                <a:lnTo>
                  <a:pt x="170854" y="100806"/>
                </a:lnTo>
                <a:lnTo>
                  <a:pt x="169465" y="92769"/>
                </a:lnTo>
                <a:lnTo>
                  <a:pt x="166687" y="85427"/>
                </a:lnTo>
                <a:lnTo>
                  <a:pt x="164008" y="77985"/>
                </a:lnTo>
                <a:lnTo>
                  <a:pt x="160139" y="71536"/>
                </a:lnTo>
                <a:lnTo>
                  <a:pt x="155078" y="66079"/>
                </a:lnTo>
                <a:lnTo>
                  <a:pt x="150117" y="60523"/>
                </a:lnTo>
                <a:lnTo>
                  <a:pt x="144065" y="56157"/>
                </a:lnTo>
                <a:lnTo>
                  <a:pt x="129877" y="49807"/>
                </a:lnTo>
                <a:lnTo>
                  <a:pt x="122039" y="48220"/>
                </a:lnTo>
                <a:lnTo>
                  <a:pt x="208597" y="48220"/>
                </a:lnTo>
                <a:lnTo>
                  <a:pt x="224209" y="86431"/>
                </a:lnTo>
                <a:lnTo>
                  <a:pt x="226367" y="109537"/>
                </a:lnTo>
                <a:lnTo>
                  <a:pt x="225828" y="121350"/>
                </a:lnTo>
                <a:lnTo>
                  <a:pt x="224209" y="132680"/>
                </a:lnTo>
                <a:lnTo>
                  <a:pt x="221512" y="143526"/>
                </a:lnTo>
                <a:lnTo>
                  <a:pt x="217735" y="153888"/>
                </a:lnTo>
                <a:lnTo>
                  <a:pt x="213075" y="163580"/>
                </a:lnTo>
                <a:lnTo>
                  <a:pt x="208716" y="170705"/>
                </a:lnTo>
                <a:close/>
              </a:path>
              <a:path w="1473200" h="219075">
                <a:moveTo>
                  <a:pt x="354341" y="219075"/>
                </a:moveTo>
                <a:lnTo>
                  <a:pt x="309692" y="212377"/>
                </a:lnTo>
                <a:lnTo>
                  <a:pt x="272646" y="187532"/>
                </a:lnTo>
                <a:lnTo>
                  <a:pt x="255519" y="148307"/>
                </a:lnTo>
                <a:lnTo>
                  <a:pt x="254031" y="129480"/>
                </a:lnTo>
                <a:lnTo>
                  <a:pt x="254031" y="3423"/>
                </a:lnTo>
                <a:lnTo>
                  <a:pt x="309543" y="3423"/>
                </a:lnTo>
                <a:lnTo>
                  <a:pt x="309669" y="129182"/>
                </a:lnTo>
                <a:lnTo>
                  <a:pt x="310241" y="136633"/>
                </a:lnTo>
                <a:lnTo>
                  <a:pt x="334695" y="167692"/>
                </a:lnTo>
                <a:lnTo>
                  <a:pt x="354341" y="170705"/>
                </a:lnTo>
                <a:lnTo>
                  <a:pt x="445678" y="170705"/>
                </a:lnTo>
                <a:lnTo>
                  <a:pt x="444520" y="173403"/>
                </a:lnTo>
                <a:lnTo>
                  <a:pt x="415546" y="204378"/>
                </a:lnTo>
                <a:lnTo>
                  <a:pt x="378079" y="217400"/>
                </a:lnTo>
                <a:lnTo>
                  <a:pt x="366638" y="218656"/>
                </a:lnTo>
                <a:lnTo>
                  <a:pt x="354341" y="219075"/>
                </a:lnTo>
                <a:close/>
              </a:path>
              <a:path w="1473200" h="219075">
                <a:moveTo>
                  <a:pt x="445678" y="170705"/>
                </a:moveTo>
                <a:lnTo>
                  <a:pt x="354341" y="170705"/>
                </a:lnTo>
                <a:lnTo>
                  <a:pt x="364619" y="169952"/>
                </a:lnTo>
                <a:lnTo>
                  <a:pt x="373577" y="167692"/>
                </a:lnTo>
                <a:lnTo>
                  <a:pt x="398133" y="136633"/>
                </a:lnTo>
                <a:lnTo>
                  <a:pt x="398840" y="127545"/>
                </a:lnTo>
                <a:lnTo>
                  <a:pt x="398840" y="3423"/>
                </a:lnTo>
                <a:lnTo>
                  <a:pt x="454056" y="3423"/>
                </a:lnTo>
                <a:lnTo>
                  <a:pt x="454044" y="129480"/>
                </a:lnTo>
                <a:lnTo>
                  <a:pt x="447954" y="165348"/>
                </a:lnTo>
                <a:lnTo>
                  <a:pt x="445678" y="170705"/>
                </a:lnTo>
                <a:close/>
              </a:path>
              <a:path w="1473200" h="219075">
                <a:moveTo>
                  <a:pt x="653001" y="51048"/>
                </a:moveTo>
                <a:lnTo>
                  <a:pt x="480063" y="51048"/>
                </a:lnTo>
                <a:lnTo>
                  <a:pt x="480063" y="3423"/>
                </a:lnTo>
                <a:lnTo>
                  <a:pt x="653001" y="3423"/>
                </a:lnTo>
                <a:lnTo>
                  <a:pt x="653001" y="51048"/>
                </a:lnTo>
                <a:close/>
              </a:path>
              <a:path w="1473200" h="219075">
                <a:moveTo>
                  <a:pt x="594065" y="215205"/>
                </a:moveTo>
                <a:lnTo>
                  <a:pt x="539445" y="215205"/>
                </a:lnTo>
                <a:lnTo>
                  <a:pt x="539445" y="51048"/>
                </a:lnTo>
                <a:lnTo>
                  <a:pt x="594065" y="51048"/>
                </a:lnTo>
                <a:lnTo>
                  <a:pt x="594065" y="215205"/>
                </a:lnTo>
                <a:close/>
              </a:path>
              <a:path w="1473200" h="219075">
                <a:moveTo>
                  <a:pt x="733716" y="215205"/>
                </a:moveTo>
                <a:lnTo>
                  <a:pt x="679096" y="215205"/>
                </a:lnTo>
                <a:lnTo>
                  <a:pt x="679096" y="3423"/>
                </a:lnTo>
                <a:lnTo>
                  <a:pt x="785061" y="3423"/>
                </a:lnTo>
                <a:lnTo>
                  <a:pt x="793731" y="3776"/>
                </a:lnTo>
                <a:lnTo>
                  <a:pt x="834863" y="19682"/>
                </a:lnTo>
                <a:lnTo>
                  <a:pt x="855306" y="51048"/>
                </a:lnTo>
                <a:lnTo>
                  <a:pt x="733716" y="51048"/>
                </a:lnTo>
                <a:lnTo>
                  <a:pt x="733716" y="96440"/>
                </a:lnTo>
                <a:lnTo>
                  <a:pt x="855416" y="96440"/>
                </a:lnTo>
                <a:lnTo>
                  <a:pt x="853969" y="100905"/>
                </a:lnTo>
                <a:lnTo>
                  <a:pt x="829338" y="132010"/>
                </a:lnTo>
                <a:lnTo>
                  <a:pt x="785061" y="144065"/>
                </a:lnTo>
                <a:lnTo>
                  <a:pt x="733716" y="144065"/>
                </a:lnTo>
                <a:lnTo>
                  <a:pt x="733716" y="215205"/>
                </a:lnTo>
                <a:close/>
              </a:path>
              <a:path w="1473200" h="219075">
                <a:moveTo>
                  <a:pt x="855416" y="96440"/>
                </a:moveTo>
                <a:lnTo>
                  <a:pt x="785210" y="96440"/>
                </a:lnTo>
                <a:lnTo>
                  <a:pt x="791312" y="94505"/>
                </a:lnTo>
                <a:lnTo>
                  <a:pt x="796075" y="90636"/>
                </a:lnTo>
                <a:lnTo>
                  <a:pt x="800837" y="86667"/>
                </a:lnTo>
                <a:lnTo>
                  <a:pt x="803218" y="81111"/>
                </a:lnTo>
                <a:lnTo>
                  <a:pt x="803218" y="66526"/>
                </a:lnTo>
                <a:lnTo>
                  <a:pt x="800837" y="60870"/>
                </a:lnTo>
                <a:lnTo>
                  <a:pt x="796075" y="57001"/>
                </a:lnTo>
                <a:lnTo>
                  <a:pt x="791312" y="53032"/>
                </a:lnTo>
                <a:lnTo>
                  <a:pt x="785210" y="51048"/>
                </a:lnTo>
                <a:lnTo>
                  <a:pt x="855306" y="51048"/>
                </a:lnTo>
                <a:lnTo>
                  <a:pt x="856052" y="53373"/>
                </a:lnTo>
                <a:lnTo>
                  <a:pt x="857541" y="60052"/>
                </a:lnTo>
                <a:lnTo>
                  <a:pt x="858434" y="66916"/>
                </a:lnTo>
                <a:lnTo>
                  <a:pt x="858731" y="73967"/>
                </a:lnTo>
                <a:lnTo>
                  <a:pt x="858420" y="81111"/>
                </a:lnTo>
                <a:lnTo>
                  <a:pt x="857541" y="87845"/>
                </a:lnTo>
                <a:lnTo>
                  <a:pt x="856043" y="94505"/>
                </a:lnTo>
                <a:lnTo>
                  <a:pt x="855416" y="96440"/>
                </a:lnTo>
                <a:close/>
              </a:path>
              <a:path w="1473200" h="219075">
                <a:moveTo>
                  <a:pt x="983526" y="219075"/>
                </a:moveTo>
                <a:lnTo>
                  <a:pt x="938878" y="212377"/>
                </a:lnTo>
                <a:lnTo>
                  <a:pt x="901831" y="187532"/>
                </a:lnTo>
                <a:lnTo>
                  <a:pt x="884704" y="148307"/>
                </a:lnTo>
                <a:lnTo>
                  <a:pt x="883216" y="129480"/>
                </a:lnTo>
                <a:lnTo>
                  <a:pt x="883216" y="3423"/>
                </a:lnTo>
                <a:lnTo>
                  <a:pt x="938729" y="3423"/>
                </a:lnTo>
                <a:lnTo>
                  <a:pt x="938855" y="129182"/>
                </a:lnTo>
                <a:lnTo>
                  <a:pt x="939426" y="136633"/>
                </a:lnTo>
                <a:lnTo>
                  <a:pt x="963881" y="167692"/>
                </a:lnTo>
                <a:lnTo>
                  <a:pt x="983526" y="170705"/>
                </a:lnTo>
                <a:lnTo>
                  <a:pt x="1074863" y="170705"/>
                </a:lnTo>
                <a:lnTo>
                  <a:pt x="1073706" y="173403"/>
                </a:lnTo>
                <a:lnTo>
                  <a:pt x="1044732" y="204378"/>
                </a:lnTo>
                <a:lnTo>
                  <a:pt x="1007264" y="217400"/>
                </a:lnTo>
                <a:lnTo>
                  <a:pt x="995823" y="218656"/>
                </a:lnTo>
                <a:lnTo>
                  <a:pt x="983526" y="219075"/>
                </a:lnTo>
                <a:close/>
              </a:path>
              <a:path w="1473200" h="219075">
                <a:moveTo>
                  <a:pt x="1074863" y="170705"/>
                </a:moveTo>
                <a:lnTo>
                  <a:pt x="983526" y="170705"/>
                </a:lnTo>
                <a:lnTo>
                  <a:pt x="993805" y="169952"/>
                </a:lnTo>
                <a:lnTo>
                  <a:pt x="1002762" y="167692"/>
                </a:lnTo>
                <a:lnTo>
                  <a:pt x="1027319" y="136633"/>
                </a:lnTo>
                <a:lnTo>
                  <a:pt x="1028026" y="127545"/>
                </a:lnTo>
                <a:lnTo>
                  <a:pt x="1028026" y="3423"/>
                </a:lnTo>
                <a:lnTo>
                  <a:pt x="1083241" y="3423"/>
                </a:lnTo>
                <a:lnTo>
                  <a:pt x="1083229" y="129480"/>
                </a:lnTo>
                <a:lnTo>
                  <a:pt x="1077139" y="165348"/>
                </a:lnTo>
                <a:lnTo>
                  <a:pt x="1074863" y="170705"/>
                </a:lnTo>
                <a:close/>
              </a:path>
              <a:path w="1473200" h="219075">
                <a:moveTo>
                  <a:pt x="1282187" y="51048"/>
                </a:moveTo>
                <a:lnTo>
                  <a:pt x="1109248" y="51048"/>
                </a:lnTo>
                <a:lnTo>
                  <a:pt x="1109248" y="3423"/>
                </a:lnTo>
                <a:lnTo>
                  <a:pt x="1282187" y="3423"/>
                </a:lnTo>
                <a:lnTo>
                  <a:pt x="1282187" y="51048"/>
                </a:lnTo>
                <a:close/>
              </a:path>
              <a:path w="1473200" h="219075">
                <a:moveTo>
                  <a:pt x="1223251" y="215205"/>
                </a:moveTo>
                <a:lnTo>
                  <a:pt x="1168631" y="215205"/>
                </a:lnTo>
                <a:lnTo>
                  <a:pt x="1168631" y="51048"/>
                </a:lnTo>
                <a:lnTo>
                  <a:pt x="1223251" y="51048"/>
                </a:lnTo>
                <a:lnTo>
                  <a:pt x="1223251" y="215205"/>
                </a:lnTo>
                <a:close/>
              </a:path>
              <a:path w="1473200" h="219075">
                <a:moveTo>
                  <a:pt x="1468714" y="172342"/>
                </a:moveTo>
                <a:lnTo>
                  <a:pt x="1396526" y="172342"/>
                </a:lnTo>
                <a:lnTo>
                  <a:pt x="1403918" y="170705"/>
                </a:lnTo>
                <a:lnTo>
                  <a:pt x="1409177" y="167431"/>
                </a:lnTo>
                <a:lnTo>
                  <a:pt x="1414535" y="164157"/>
                </a:lnTo>
                <a:lnTo>
                  <a:pt x="1417213" y="159990"/>
                </a:lnTo>
                <a:lnTo>
                  <a:pt x="1417213" y="150068"/>
                </a:lnTo>
                <a:lnTo>
                  <a:pt x="1414237" y="146496"/>
                </a:lnTo>
                <a:lnTo>
                  <a:pt x="1408284" y="144214"/>
                </a:lnTo>
                <a:lnTo>
                  <a:pt x="1402331" y="141833"/>
                </a:lnTo>
                <a:lnTo>
                  <a:pt x="1394889" y="139650"/>
                </a:lnTo>
                <a:lnTo>
                  <a:pt x="1357087" y="130968"/>
                </a:lnTo>
                <a:lnTo>
                  <a:pt x="1349478" y="128885"/>
                </a:lnTo>
                <a:lnTo>
                  <a:pt x="1310773" y="106170"/>
                </a:lnTo>
                <a:lnTo>
                  <a:pt x="1297255" y="70098"/>
                </a:lnTo>
                <a:lnTo>
                  <a:pt x="1297156" y="66675"/>
                </a:lnTo>
                <a:lnTo>
                  <a:pt x="1297453" y="61010"/>
                </a:lnTo>
                <a:lnTo>
                  <a:pt x="1313945" y="25431"/>
                </a:lnTo>
                <a:lnTo>
                  <a:pt x="1353655" y="3478"/>
                </a:lnTo>
                <a:lnTo>
                  <a:pt x="1381644" y="297"/>
                </a:lnTo>
                <a:lnTo>
                  <a:pt x="1406386" y="2139"/>
                </a:lnTo>
                <a:lnTo>
                  <a:pt x="1428971" y="7664"/>
                </a:lnTo>
                <a:lnTo>
                  <a:pt x="1449398" y="16873"/>
                </a:lnTo>
                <a:lnTo>
                  <a:pt x="1467666" y="29765"/>
                </a:lnTo>
                <a:lnTo>
                  <a:pt x="1454472" y="47029"/>
                </a:lnTo>
                <a:lnTo>
                  <a:pt x="1367803" y="47029"/>
                </a:lnTo>
                <a:lnTo>
                  <a:pt x="1361998" y="48468"/>
                </a:lnTo>
                <a:lnTo>
                  <a:pt x="1358426" y="51345"/>
                </a:lnTo>
                <a:lnTo>
                  <a:pt x="1354854" y="54123"/>
                </a:lnTo>
                <a:lnTo>
                  <a:pt x="1353069" y="57745"/>
                </a:lnTo>
                <a:lnTo>
                  <a:pt x="1353069" y="66675"/>
                </a:lnTo>
                <a:lnTo>
                  <a:pt x="1355996" y="70098"/>
                </a:lnTo>
                <a:lnTo>
                  <a:pt x="1361849" y="72479"/>
                </a:lnTo>
                <a:lnTo>
                  <a:pt x="1367803" y="74761"/>
                </a:lnTo>
                <a:lnTo>
                  <a:pt x="1375194" y="76894"/>
                </a:lnTo>
                <a:lnTo>
                  <a:pt x="1397903" y="82078"/>
                </a:lnTo>
                <a:lnTo>
                  <a:pt x="1412749" y="85725"/>
                </a:lnTo>
                <a:lnTo>
                  <a:pt x="1447891" y="100700"/>
                </a:lnTo>
                <a:lnTo>
                  <a:pt x="1472168" y="138875"/>
                </a:lnTo>
                <a:lnTo>
                  <a:pt x="1472639" y="150068"/>
                </a:lnTo>
                <a:lnTo>
                  <a:pt x="1472354" y="156027"/>
                </a:lnTo>
                <a:lnTo>
                  <a:pt x="1471238" y="163487"/>
                </a:lnTo>
                <a:lnTo>
                  <a:pt x="1469342" y="170705"/>
                </a:lnTo>
                <a:lnTo>
                  <a:pt x="1468714" y="172342"/>
                </a:lnTo>
                <a:close/>
              </a:path>
              <a:path w="1473200" h="219075">
                <a:moveTo>
                  <a:pt x="1437752" y="68907"/>
                </a:moveTo>
                <a:lnTo>
                  <a:pt x="1399977" y="50043"/>
                </a:lnTo>
                <a:lnTo>
                  <a:pt x="1375839" y="47029"/>
                </a:lnTo>
                <a:lnTo>
                  <a:pt x="1454472" y="47029"/>
                </a:lnTo>
                <a:lnTo>
                  <a:pt x="1437752" y="68907"/>
                </a:lnTo>
                <a:close/>
              </a:path>
              <a:path w="1473200" h="219075">
                <a:moveTo>
                  <a:pt x="1384471" y="219075"/>
                </a:moveTo>
                <a:lnTo>
                  <a:pt x="1341246" y="213884"/>
                </a:lnTo>
                <a:lnTo>
                  <a:pt x="1299007" y="192574"/>
                </a:lnTo>
                <a:lnTo>
                  <a:pt x="1290561" y="185291"/>
                </a:lnTo>
                <a:lnTo>
                  <a:pt x="1319433" y="144363"/>
                </a:lnTo>
                <a:lnTo>
                  <a:pt x="1325452" y="149897"/>
                </a:lnTo>
                <a:lnTo>
                  <a:pt x="1332195" y="155041"/>
                </a:lnTo>
                <a:lnTo>
                  <a:pt x="1376351" y="171831"/>
                </a:lnTo>
                <a:lnTo>
                  <a:pt x="1387001" y="172342"/>
                </a:lnTo>
                <a:lnTo>
                  <a:pt x="1468714" y="172342"/>
                </a:lnTo>
                <a:lnTo>
                  <a:pt x="1466773" y="177403"/>
                </a:lnTo>
                <a:lnTo>
                  <a:pt x="1437417" y="207838"/>
                </a:lnTo>
                <a:lnTo>
                  <a:pt x="1394815" y="218758"/>
                </a:lnTo>
                <a:lnTo>
                  <a:pt x="1384471" y="219075"/>
                </a:lnTo>
                <a:close/>
              </a:path>
            </a:pathLst>
          </a:custGeom>
          <a:solidFill>
            <a:srgbClr val="C692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5920" y="3763464"/>
            <a:ext cx="61594" cy="17145"/>
          </a:xfrm>
          <a:custGeom>
            <a:avLst/>
            <a:gdLst/>
            <a:ahLst/>
            <a:cxnLst/>
            <a:rect l="l" t="t" r="r" b="b"/>
            <a:pathLst>
              <a:path w="61595" h="17145">
                <a:moveTo>
                  <a:pt x="61019" y="16668"/>
                </a:moveTo>
                <a:lnTo>
                  <a:pt x="0" y="16668"/>
                </a:lnTo>
                <a:lnTo>
                  <a:pt x="0" y="0"/>
                </a:lnTo>
                <a:lnTo>
                  <a:pt x="61019" y="0"/>
                </a:lnTo>
                <a:lnTo>
                  <a:pt x="61019" y="1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2894" y="3663898"/>
            <a:ext cx="924560" cy="219075"/>
          </a:xfrm>
          <a:custGeom>
            <a:avLst/>
            <a:gdLst/>
            <a:ahLst/>
            <a:cxnLst/>
            <a:rect l="l" t="t" r="r" b="b"/>
            <a:pathLst>
              <a:path w="924560" h="219075">
                <a:moveTo>
                  <a:pt x="21133" y="169366"/>
                </a:moveTo>
                <a:lnTo>
                  <a:pt x="0" y="169366"/>
                </a:lnTo>
                <a:lnTo>
                  <a:pt x="0" y="0"/>
                </a:lnTo>
                <a:lnTo>
                  <a:pt x="68014" y="0"/>
                </a:lnTo>
                <a:lnTo>
                  <a:pt x="79464" y="911"/>
                </a:lnTo>
                <a:lnTo>
                  <a:pt x="89706" y="3646"/>
                </a:lnTo>
                <a:lnTo>
                  <a:pt x="98738" y="8204"/>
                </a:lnTo>
                <a:lnTo>
                  <a:pt x="106560" y="14585"/>
                </a:lnTo>
                <a:lnTo>
                  <a:pt x="110017" y="18752"/>
                </a:lnTo>
                <a:lnTo>
                  <a:pt x="21133" y="18752"/>
                </a:lnTo>
                <a:lnTo>
                  <a:pt x="21133" y="83343"/>
                </a:lnTo>
                <a:lnTo>
                  <a:pt x="110144" y="83343"/>
                </a:lnTo>
                <a:lnTo>
                  <a:pt x="106412" y="87808"/>
                </a:lnTo>
                <a:lnTo>
                  <a:pt x="98487" y="94059"/>
                </a:lnTo>
                <a:lnTo>
                  <a:pt x="89445" y="98524"/>
                </a:lnTo>
                <a:lnTo>
                  <a:pt x="79288" y="101203"/>
                </a:lnTo>
                <a:lnTo>
                  <a:pt x="68014" y="102096"/>
                </a:lnTo>
                <a:lnTo>
                  <a:pt x="21133" y="102096"/>
                </a:lnTo>
                <a:lnTo>
                  <a:pt x="21133" y="169366"/>
                </a:lnTo>
                <a:close/>
              </a:path>
              <a:path w="924560" h="219075">
                <a:moveTo>
                  <a:pt x="110144" y="83343"/>
                </a:moveTo>
                <a:lnTo>
                  <a:pt x="65484" y="83343"/>
                </a:lnTo>
                <a:lnTo>
                  <a:pt x="72767" y="82785"/>
                </a:lnTo>
                <a:lnTo>
                  <a:pt x="79288" y="81111"/>
                </a:lnTo>
                <a:lnTo>
                  <a:pt x="85045" y="78320"/>
                </a:lnTo>
                <a:lnTo>
                  <a:pt x="90041" y="74414"/>
                </a:lnTo>
                <a:lnTo>
                  <a:pt x="96192" y="68460"/>
                </a:lnTo>
                <a:lnTo>
                  <a:pt x="99268" y="60672"/>
                </a:lnTo>
                <a:lnTo>
                  <a:pt x="99268" y="41423"/>
                </a:lnTo>
                <a:lnTo>
                  <a:pt x="65484" y="18752"/>
                </a:lnTo>
                <a:lnTo>
                  <a:pt x="110017" y="18752"/>
                </a:lnTo>
                <a:lnTo>
                  <a:pt x="112941" y="22277"/>
                </a:lnTo>
                <a:lnTo>
                  <a:pt x="117499" y="30918"/>
                </a:lnTo>
                <a:lnTo>
                  <a:pt x="120234" y="40509"/>
                </a:lnTo>
                <a:lnTo>
                  <a:pt x="121146" y="51048"/>
                </a:lnTo>
                <a:lnTo>
                  <a:pt x="120225" y="61717"/>
                </a:lnTo>
                <a:lnTo>
                  <a:pt x="117462" y="71400"/>
                </a:lnTo>
                <a:lnTo>
                  <a:pt x="112858" y="80097"/>
                </a:lnTo>
                <a:lnTo>
                  <a:pt x="110144" y="83343"/>
                </a:lnTo>
                <a:close/>
              </a:path>
              <a:path w="924560" h="219075">
                <a:moveTo>
                  <a:pt x="151400" y="77241"/>
                </a:moveTo>
                <a:lnTo>
                  <a:pt x="177324" y="45020"/>
                </a:lnTo>
                <a:lnTo>
                  <a:pt x="191435" y="43755"/>
                </a:lnTo>
                <a:lnTo>
                  <a:pt x="202104" y="44434"/>
                </a:lnTo>
                <a:lnTo>
                  <a:pt x="211489" y="46471"/>
                </a:lnTo>
                <a:lnTo>
                  <a:pt x="219591" y="49866"/>
                </a:lnTo>
                <a:lnTo>
                  <a:pt x="226409" y="54619"/>
                </a:lnTo>
                <a:lnTo>
                  <a:pt x="231445" y="60126"/>
                </a:lnTo>
                <a:lnTo>
                  <a:pt x="188905" y="60126"/>
                </a:lnTo>
                <a:lnTo>
                  <a:pt x="178468" y="61196"/>
                </a:lnTo>
                <a:lnTo>
                  <a:pt x="168738" y="64405"/>
                </a:lnTo>
                <a:lnTo>
                  <a:pt x="159716" y="69753"/>
                </a:lnTo>
                <a:lnTo>
                  <a:pt x="151400" y="77241"/>
                </a:lnTo>
                <a:close/>
              </a:path>
              <a:path w="924560" h="219075">
                <a:moveTo>
                  <a:pt x="238911" y="108198"/>
                </a:moveTo>
                <a:lnTo>
                  <a:pt x="219861" y="108198"/>
                </a:lnTo>
                <a:lnTo>
                  <a:pt x="219861" y="77787"/>
                </a:lnTo>
                <a:lnTo>
                  <a:pt x="216934" y="71437"/>
                </a:lnTo>
                <a:lnTo>
                  <a:pt x="211080" y="66972"/>
                </a:lnTo>
                <a:lnTo>
                  <a:pt x="205226" y="62408"/>
                </a:lnTo>
                <a:lnTo>
                  <a:pt x="197834" y="60126"/>
                </a:lnTo>
                <a:lnTo>
                  <a:pt x="231445" y="60126"/>
                </a:lnTo>
                <a:lnTo>
                  <a:pt x="231879" y="60600"/>
                </a:lnTo>
                <a:lnTo>
                  <a:pt x="235786" y="67679"/>
                </a:lnTo>
                <a:lnTo>
                  <a:pt x="238130" y="75855"/>
                </a:lnTo>
                <a:lnTo>
                  <a:pt x="238911" y="85129"/>
                </a:lnTo>
                <a:lnTo>
                  <a:pt x="238911" y="108198"/>
                </a:lnTo>
                <a:close/>
              </a:path>
              <a:path w="924560" h="219075">
                <a:moveTo>
                  <a:pt x="179231" y="172342"/>
                </a:moveTo>
                <a:lnTo>
                  <a:pt x="143233" y="154576"/>
                </a:lnTo>
                <a:lnTo>
                  <a:pt x="136368" y="131861"/>
                </a:lnTo>
                <a:lnTo>
                  <a:pt x="137122" y="123341"/>
                </a:lnTo>
                <a:lnTo>
                  <a:pt x="162153" y="94208"/>
                </a:lnTo>
                <a:lnTo>
                  <a:pt x="179231" y="91380"/>
                </a:lnTo>
                <a:lnTo>
                  <a:pt x="191705" y="92431"/>
                </a:lnTo>
                <a:lnTo>
                  <a:pt x="202634" y="95584"/>
                </a:lnTo>
                <a:lnTo>
                  <a:pt x="212020" y="100840"/>
                </a:lnTo>
                <a:lnTo>
                  <a:pt x="216530" y="105072"/>
                </a:lnTo>
                <a:lnTo>
                  <a:pt x="177147" y="105072"/>
                </a:lnTo>
                <a:lnTo>
                  <a:pt x="169855" y="107602"/>
                </a:lnTo>
                <a:lnTo>
                  <a:pt x="158643" y="117623"/>
                </a:lnTo>
                <a:lnTo>
                  <a:pt x="155865" y="124073"/>
                </a:lnTo>
                <a:lnTo>
                  <a:pt x="155991" y="140140"/>
                </a:lnTo>
                <a:lnTo>
                  <a:pt x="158643" y="146248"/>
                </a:lnTo>
                <a:lnTo>
                  <a:pt x="164199" y="151209"/>
                </a:lnTo>
                <a:lnTo>
                  <a:pt x="169855" y="156170"/>
                </a:lnTo>
                <a:lnTo>
                  <a:pt x="177147" y="158650"/>
                </a:lnTo>
                <a:lnTo>
                  <a:pt x="216181" y="158650"/>
                </a:lnTo>
                <a:lnTo>
                  <a:pt x="211517" y="162799"/>
                </a:lnTo>
                <a:lnTo>
                  <a:pt x="201964" y="168101"/>
                </a:lnTo>
                <a:lnTo>
                  <a:pt x="191202" y="171282"/>
                </a:lnTo>
                <a:lnTo>
                  <a:pt x="179231" y="172342"/>
                </a:lnTo>
                <a:close/>
              </a:path>
              <a:path w="924560" h="219075">
                <a:moveTo>
                  <a:pt x="216181" y="158650"/>
                </a:moveTo>
                <a:lnTo>
                  <a:pt x="186077" y="158650"/>
                </a:lnTo>
                <a:lnTo>
                  <a:pt x="196672" y="157702"/>
                </a:lnTo>
                <a:lnTo>
                  <a:pt x="205834" y="154855"/>
                </a:lnTo>
                <a:lnTo>
                  <a:pt x="213564" y="150111"/>
                </a:lnTo>
                <a:lnTo>
                  <a:pt x="219861" y="143470"/>
                </a:lnTo>
                <a:lnTo>
                  <a:pt x="219861" y="120401"/>
                </a:lnTo>
                <a:lnTo>
                  <a:pt x="213564" y="113695"/>
                </a:lnTo>
                <a:lnTo>
                  <a:pt x="205834" y="108904"/>
                </a:lnTo>
                <a:lnTo>
                  <a:pt x="196672" y="106030"/>
                </a:lnTo>
                <a:lnTo>
                  <a:pt x="186077" y="105072"/>
                </a:lnTo>
                <a:lnTo>
                  <a:pt x="216530" y="105072"/>
                </a:lnTo>
                <a:lnTo>
                  <a:pt x="219861" y="108198"/>
                </a:lnTo>
                <a:lnTo>
                  <a:pt x="238911" y="108198"/>
                </a:lnTo>
                <a:lnTo>
                  <a:pt x="238911" y="155376"/>
                </a:lnTo>
                <a:lnTo>
                  <a:pt x="219861" y="155376"/>
                </a:lnTo>
                <a:lnTo>
                  <a:pt x="216181" y="158650"/>
                </a:lnTo>
                <a:close/>
              </a:path>
              <a:path w="924560" h="219075">
                <a:moveTo>
                  <a:pt x="238911" y="169366"/>
                </a:moveTo>
                <a:lnTo>
                  <a:pt x="219861" y="169366"/>
                </a:lnTo>
                <a:lnTo>
                  <a:pt x="219861" y="155376"/>
                </a:lnTo>
                <a:lnTo>
                  <a:pt x="238911" y="155376"/>
                </a:lnTo>
                <a:lnTo>
                  <a:pt x="238911" y="169366"/>
                </a:lnTo>
                <a:close/>
              </a:path>
              <a:path w="924560" h="219075">
                <a:moveTo>
                  <a:pt x="315725" y="202108"/>
                </a:moveTo>
                <a:lnTo>
                  <a:pt x="287834" y="202108"/>
                </a:lnTo>
                <a:lnTo>
                  <a:pt x="291406" y="201215"/>
                </a:lnTo>
                <a:lnTo>
                  <a:pt x="297161" y="197643"/>
                </a:lnTo>
                <a:lnTo>
                  <a:pt x="299691" y="194220"/>
                </a:lnTo>
                <a:lnTo>
                  <a:pt x="301874" y="189160"/>
                </a:lnTo>
                <a:lnTo>
                  <a:pt x="310060" y="170705"/>
                </a:lnTo>
                <a:lnTo>
                  <a:pt x="258714" y="46732"/>
                </a:lnTo>
                <a:lnTo>
                  <a:pt x="279252" y="46732"/>
                </a:lnTo>
                <a:lnTo>
                  <a:pt x="320180" y="147339"/>
                </a:lnTo>
                <a:lnTo>
                  <a:pt x="339717" y="147339"/>
                </a:lnTo>
                <a:lnTo>
                  <a:pt x="320180" y="194220"/>
                </a:lnTo>
                <a:lnTo>
                  <a:pt x="315725" y="202108"/>
                </a:lnTo>
                <a:close/>
              </a:path>
              <a:path w="924560" h="219075">
                <a:moveTo>
                  <a:pt x="339717" y="147339"/>
                </a:moveTo>
                <a:lnTo>
                  <a:pt x="320180" y="147339"/>
                </a:lnTo>
                <a:lnTo>
                  <a:pt x="360810" y="46732"/>
                </a:lnTo>
                <a:lnTo>
                  <a:pt x="381646" y="46732"/>
                </a:lnTo>
                <a:lnTo>
                  <a:pt x="339717" y="147339"/>
                </a:lnTo>
                <a:close/>
              </a:path>
              <a:path w="924560" h="219075">
                <a:moveTo>
                  <a:pt x="284163" y="219075"/>
                </a:moveTo>
                <a:lnTo>
                  <a:pt x="279202" y="219075"/>
                </a:lnTo>
                <a:lnTo>
                  <a:pt x="274539" y="218479"/>
                </a:lnTo>
                <a:lnTo>
                  <a:pt x="270174" y="217289"/>
                </a:lnTo>
                <a:lnTo>
                  <a:pt x="273150" y="200025"/>
                </a:lnTo>
                <a:lnTo>
                  <a:pt x="275928" y="201414"/>
                </a:lnTo>
                <a:lnTo>
                  <a:pt x="279401" y="202108"/>
                </a:lnTo>
                <a:lnTo>
                  <a:pt x="315725" y="202108"/>
                </a:lnTo>
                <a:lnTo>
                  <a:pt x="314134" y="204927"/>
                </a:lnTo>
                <a:lnTo>
                  <a:pt x="306116" y="212638"/>
                </a:lnTo>
                <a:lnTo>
                  <a:pt x="296125" y="217354"/>
                </a:lnTo>
                <a:lnTo>
                  <a:pt x="284163" y="219075"/>
                </a:lnTo>
                <a:close/>
              </a:path>
              <a:path w="924560" h="219075">
                <a:moveTo>
                  <a:pt x="450990" y="116234"/>
                </a:moveTo>
                <a:lnTo>
                  <a:pt x="389971" y="116234"/>
                </a:lnTo>
                <a:lnTo>
                  <a:pt x="389971" y="99565"/>
                </a:lnTo>
                <a:lnTo>
                  <a:pt x="450990" y="99565"/>
                </a:lnTo>
                <a:lnTo>
                  <a:pt x="450990" y="116234"/>
                </a:lnTo>
                <a:close/>
              </a:path>
              <a:path w="924560" h="219075">
                <a:moveTo>
                  <a:pt x="531179" y="172342"/>
                </a:moveTo>
                <a:lnTo>
                  <a:pt x="487423" y="154334"/>
                </a:lnTo>
                <a:lnTo>
                  <a:pt x="470457" y="107900"/>
                </a:lnTo>
                <a:lnTo>
                  <a:pt x="471517" y="94347"/>
                </a:lnTo>
                <a:lnTo>
                  <a:pt x="496576" y="53801"/>
                </a:lnTo>
                <a:lnTo>
                  <a:pt x="531179" y="43755"/>
                </a:lnTo>
                <a:lnTo>
                  <a:pt x="543894" y="44871"/>
                </a:lnTo>
                <a:lnTo>
                  <a:pt x="555400" y="48220"/>
                </a:lnTo>
                <a:lnTo>
                  <a:pt x="565697" y="53801"/>
                </a:lnTo>
                <a:lnTo>
                  <a:pt x="573747" y="60721"/>
                </a:lnTo>
                <a:lnTo>
                  <a:pt x="531179" y="60721"/>
                </a:lnTo>
                <a:lnTo>
                  <a:pt x="522610" y="61559"/>
                </a:lnTo>
                <a:lnTo>
                  <a:pt x="493116" y="88999"/>
                </a:lnTo>
                <a:lnTo>
                  <a:pt x="490251" y="107900"/>
                </a:lnTo>
                <a:lnTo>
                  <a:pt x="490967" y="117974"/>
                </a:lnTo>
                <a:lnTo>
                  <a:pt x="514807" y="152102"/>
                </a:lnTo>
                <a:lnTo>
                  <a:pt x="531179" y="155376"/>
                </a:lnTo>
                <a:lnTo>
                  <a:pt x="573583" y="155376"/>
                </a:lnTo>
                <a:lnTo>
                  <a:pt x="565697" y="162213"/>
                </a:lnTo>
                <a:lnTo>
                  <a:pt x="555400" y="167840"/>
                </a:lnTo>
                <a:lnTo>
                  <a:pt x="543894" y="171217"/>
                </a:lnTo>
                <a:lnTo>
                  <a:pt x="531179" y="172342"/>
                </a:lnTo>
                <a:close/>
              </a:path>
              <a:path w="924560" h="219075">
                <a:moveTo>
                  <a:pt x="573583" y="155376"/>
                </a:moveTo>
                <a:lnTo>
                  <a:pt x="531179" y="155376"/>
                </a:lnTo>
                <a:lnTo>
                  <a:pt x="539643" y="154548"/>
                </a:lnTo>
                <a:lnTo>
                  <a:pt x="547326" y="152065"/>
                </a:lnTo>
                <a:lnTo>
                  <a:pt x="571092" y="117853"/>
                </a:lnTo>
                <a:lnTo>
                  <a:pt x="571809" y="107900"/>
                </a:lnTo>
                <a:lnTo>
                  <a:pt x="571092" y="98086"/>
                </a:lnTo>
                <a:lnTo>
                  <a:pt x="547326" y="64070"/>
                </a:lnTo>
                <a:lnTo>
                  <a:pt x="531179" y="60721"/>
                </a:lnTo>
                <a:lnTo>
                  <a:pt x="573747" y="60721"/>
                </a:lnTo>
                <a:lnTo>
                  <a:pt x="591900" y="107900"/>
                </a:lnTo>
                <a:lnTo>
                  <a:pt x="590831" y="121406"/>
                </a:lnTo>
                <a:lnTo>
                  <a:pt x="587622" y="133647"/>
                </a:lnTo>
                <a:lnTo>
                  <a:pt x="582273" y="144623"/>
                </a:lnTo>
                <a:lnTo>
                  <a:pt x="574785" y="154334"/>
                </a:lnTo>
                <a:lnTo>
                  <a:pt x="573583" y="155376"/>
                </a:lnTo>
                <a:close/>
              </a:path>
              <a:path w="924560" h="219075">
                <a:moveTo>
                  <a:pt x="661973" y="172342"/>
                </a:moveTo>
                <a:lnTo>
                  <a:pt x="644848" y="169905"/>
                </a:lnTo>
                <a:lnTo>
                  <a:pt x="632617" y="162594"/>
                </a:lnTo>
                <a:lnTo>
                  <a:pt x="625277" y="150409"/>
                </a:lnTo>
                <a:lnTo>
                  <a:pt x="622831" y="133350"/>
                </a:lnTo>
                <a:lnTo>
                  <a:pt x="622831" y="46732"/>
                </a:lnTo>
                <a:lnTo>
                  <a:pt x="641881" y="46732"/>
                </a:lnTo>
                <a:lnTo>
                  <a:pt x="641881" y="137169"/>
                </a:lnTo>
                <a:lnTo>
                  <a:pt x="644064" y="144214"/>
                </a:lnTo>
                <a:lnTo>
                  <a:pt x="648430" y="148679"/>
                </a:lnTo>
                <a:lnTo>
                  <a:pt x="652894" y="153144"/>
                </a:lnTo>
                <a:lnTo>
                  <a:pt x="659840" y="155376"/>
                </a:lnTo>
                <a:lnTo>
                  <a:pt x="702722" y="155376"/>
                </a:lnTo>
                <a:lnTo>
                  <a:pt x="700817" y="157559"/>
                </a:lnTo>
                <a:lnTo>
                  <a:pt x="668670" y="171970"/>
                </a:lnTo>
                <a:lnTo>
                  <a:pt x="661973" y="172342"/>
                </a:lnTo>
                <a:close/>
              </a:path>
              <a:path w="924560" h="219075">
                <a:moveTo>
                  <a:pt x="702722" y="155376"/>
                </a:moveTo>
                <a:lnTo>
                  <a:pt x="676707" y="155376"/>
                </a:lnTo>
                <a:lnTo>
                  <a:pt x="683702" y="153541"/>
                </a:lnTo>
                <a:lnTo>
                  <a:pt x="696898" y="146099"/>
                </a:lnTo>
                <a:lnTo>
                  <a:pt x="702008" y="141783"/>
                </a:lnTo>
                <a:lnTo>
                  <a:pt x="705580" y="136921"/>
                </a:lnTo>
                <a:lnTo>
                  <a:pt x="705580" y="46732"/>
                </a:lnTo>
                <a:lnTo>
                  <a:pt x="724630" y="46732"/>
                </a:lnTo>
                <a:lnTo>
                  <a:pt x="724630" y="152102"/>
                </a:lnTo>
                <a:lnTo>
                  <a:pt x="705580" y="152102"/>
                </a:lnTo>
                <a:lnTo>
                  <a:pt x="702722" y="155376"/>
                </a:lnTo>
                <a:close/>
              </a:path>
              <a:path w="924560" h="219075">
                <a:moveTo>
                  <a:pt x="724630" y="169366"/>
                </a:moveTo>
                <a:lnTo>
                  <a:pt x="705580" y="169366"/>
                </a:lnTo>
                <a:lnTo>
                  <a:pt x="705580" y="152102"/>
                </a:lnTo>
                <a:lnTo>
                  <a:pt x="724630" y="152102"/>
                </a:lnTo>
                <a:lnTo>
                  <a:pt x="724630" y="169366"/>
                </a:lnTo>
                <a:close/>
              </a:path>
              <a:path w="924560" h="219075">
                <a:moveTo>
                  <a:pt x="785501" y="46732"/>
                </a:moveTo>
                <a:lnTo>
                  <a:pt x="766600" y="46732"/>
                </a:lnTo>
                <a:lnTo>
                  <a:pt x="766600" y="13245"/>
                </a:lnTo>
                <a:lnTo>
                  <a:pt x="785501" y="13245"/>
                </a:lnTo>
                <a:lnTo>
                  <a:pt x="785501" y="46732"/>
                </a:lnTo>
                <a:close/>
              </a:path>
              <a:path w="924560" h="219075">
                <a:moveTo>
                  <a:pt x="810504" y="63549"/>
                </a:moveTo>
                <a:lnTo>
                  <a:pt x="746210" y="63549"/>
                </a:lnTo>
                <a:lnTo>
                  <a:pt x="746210" y="46732"/>
                </a:lnTo>
                <a:lnTo>
                  <a:pt x="810504" y="46732"/>
                </a:lnTo>
                <a:lnTo>
                  <a:pt x="810504" y="63549"/>
                </a:lnTo>
                <a:close/>
              </a:path>
              <a:path w="924560" h="219075">
                <a:moveTo>
                  <a:pt x="803707" y="172342"/>
                </a:moveTo>
                <a:lnTo>
                  <a:pt x="793686" y="172342"/>
                </a:lnTo>
                <a:lnTo>
                  <a:pt x="781836" y="170557"/>
                </a:lnTo>
                <a:lnTo>
                  <a:pt x="773371" y="165199"/>
                </a:lnTo>
                <a:lnTo>
                  <a:pt x="768292" y="156269"/>
                </a:lnTo>
                <a:lnTo>
                  <a:pt x="766653" y="144164"/>
                </a:lnTo>
                <a:lnTo>
                  <a:pt x="766600" y="63549"/>
                </a:lnTo>
                <a:lnTo>
                  <a:pt x="785501" y="63549"/>
                </a:lnTo>
                <a:lnTo>
                  <a:pt x="785501" y="144164"/>
                </a:lnTo>
                <a:lnTo>
                  <a:pt x="786493" y="147935"/>
                </a:lnTo>
                <a:lnTo>
                  <a:pt x="788477" y="150911"/>
                </a:lnTo>
                <a:lnTo>
                  <a:pt x="790561" y="153888"/>
                </a:lnTo>
                <a:lnTo>
                  <a:pt x="793736" y="155376"/>
                </a:lnTo>
                <a:lnTo>
                  <a:pt x="812953" y="155376"/>
                </a:lnTo>
                <a:lnTo>
                  <a:pt x="816606" y="164603"/>
                </a:lnTo>
                <a:lnTo>
                  <a:pt x="811347" y="169763"/>
                </a:lnTo>
                <a:lnTo>
                  <a:pt x="803707" y="172342"/>
                </a:lnTo>
                <a:close/>
              </a:path>
              <a:path w="924560" h="219075">
                <a:moveTo>
                  <a:pt x="812953" y="155376"/>
                </a:moveTo>
                <a:lnTo>
                  <a:pt x="803261" y="155376"/>
                </a:lnTo>
                <a:lnTo>
                  <a:pt x="807577" y="153689"/>
                </a:lnTo>
                <a:lnTo>
                  <a:pt x="810950" y="150316"/>
                </a:lnTo>
                <a:lnTo>
                  <a:pt x="812953" y="155376"/>
                </a:lnTo>
                <a:close/>
              </a:path>
              <a:path w="924560" h="219075">
                <a:moveTo>
                  <a:pt x="917039" y="156864"/>
                </a:moveTo>
                <a:lnTo>
                  <a:pt x="886490" y="156864"/>
                </a:lnTo>
                <a:lnTo>
                  <a:pt x="893683" y="154880"/>
                </a:lnTo>
                <a:lnTo>
                  <a:pt x="898545" y="150911"/>
                </a:lnTo>
                <a:lnTo>
                  <a:pt x="903506" y="146942"/>
                </a:lnTo>
                <a:lnTo>
                  <a:pt x="905986" y="141932"/>
                </a:lnTo>
                <a:lnTo>
                  <a:pt x="905986" y="130423"/>
                </a:lnTo>
                <a:lnTo>
                  <a:pt x="859347" y="111053"/>
                </a:lnTo>
                <a:lnTo>
                  <a:pt x="851739" y="108309"/>
                </a:lnTo>
                <a:lnTo>
                  <a:pt x="845209" y="105026"/>
                </a:lnTo>
                <a:lnTo>
                  <a:pt x="839758" y="101203"/>
                </a:lnTo>
                <a:lnTo>
                  <a:pt x="833209" y="95646"/>
                </a:lnTo>
                <a:lnTo>
                  <a:pt x="829935" y="88255"/>
                </a:lnTo>
                <a:lnTo>
                  <a:pt x="829935" y="79027"/>
                </a:lnTo>
                <a:lnTo>
                  <a:pt x="857022" y="46248"/>
                </a:lnTo>
                <a:lnTo>
                  <a:pt x="875774" y="43755"/>
                </a:lnTo>
                <a:lnTo>
                  <a:pt x="888992" y="44862"/>
                </a:lnTo>
                <a:lnTo>
                  <a:pt x="900963" y="48183"/>
                </a:lnTo>
                <a:lnTo>
                  <a:pt x="911700" y="53726"/>
                </a:lnTo>
                <a:lnTo>
                  <a:pt x="918436" y="59233"/>
                </a:lnTo>
                <a:lnTo>
                  <a:pt x="867241" y="59233"/>
                </a:lnTo>
                <a:lnTo>
                  <a:pt x="860544" y="61118"/>
                </a:lnTo>
                <a:lnTo>
                  <a:pt x="850920" y="68560"/>
                </a:lnTo>
                <a:lnTo>
                  <a:pt x="848539" y="73074"/>
                </a:lnTo>
                <a:lnTo>
                  <a:pt x="848539" y="83393"/>
                </a:lnTo>
                <a:lnTo>
                  <a:pt x="886639" y="98970"/>
                </a:lnTo>
                <a:lnTo>
                  <a:pt x="895317" y="101407"/>
                </a:lnTo>
                <a:lnTo>
                  <a:pt x="924441" y="125660"/>
                </a:lnTo>
                <a:lnTo>
                  <a:pt x="924441" y="135284"/>
                </a:lnTo>
                <a:lnTo>
                  <a:pt x="923613" y="143395"/>
                </a:lnTo>
                <a:lnTo>
                  <a:pt x="921130" y="150614"/>
                </a:lnTo>
                <a:lnTo>
                  <a:pt x="917039" y="156864"/>
                </a:lnTo>
                <a:close/>
              </a:path>
              <a:path w="924560" h="219075">
                <a:moveTo>
                  <a:pt x="912237" y="74711"/>
                </a:moveTo>
                <a:lnTo>
                  <a:pt x="908566" y="70246"/>
                </a:lnTo>
                <a:lnTo>
                  <a:pt x="903555" y="66575"/>
                </a:lnTo>
                <a:lnTo>
                  <a:pt x="897206" y="63698"/>
                </a:lnTo>
                <a:lnTo>
                  <a:pt x="890855" y="60721"/>
                </a:lnTo>
                <a:lnTo>
                  <a:pt x="883712" y="59233"/>
                </a:lnTo>
                <a:lnTo>
                  <a:pt x="918436" y="59233"/>
                </a:lnTo>
                <a:lnTo>
                  <a:pt x="921167" y="61465"/>
                </a:lnTo>
                <a:lnTo>
                  <a:pt x="912237" y="74711"/>
                </a:lnTo>
                <a:close/>
              </a:path>
              <a:path w="924560" h="219075">
                <a:moveTo>
                  <a:pt x="876221" y="172342"/>
                </a:moveTo>
                <a:lnTo>
                  <a:pt x="861403" y="171143"/>
                </a:lnTo>
                <a:lnTo>
                  <a:pt x="848204" y="167543"/>
                </a:lnTo>
                <a:lnTo>
                  <a:pt x="836623" y="161543"/>
                </a:lnTo>
                <a:lnTo>
                  <a:pt x="826661" y="153144"/>
                </a:lnTo>
                <a:lnTo>
                  <a:pt x="836632" y="139451"/>
                </a:lnTo>
                <a:lnTo>
                  <a:pt x="840700" y="144115"/>
                </a:lnTo>
                <a:lnTo>
                  <a:pt x="846306" y="148183"/>
                </a:lnTo>
                <a:lnTo>
                  <a:pt x="860693" y="155128"/>
                </a:lnTo>
                <a:lnTo>
                  <a:pt x="868531" y="156864"/>
                </a:lnTo>
                <a:lnTo>
                  <a:pt x="917039" y="156864"/>
                </a:lnTo>
                <a:lnTo>
                  <a:pt x="911195" y="162371"/>
                </a:lnTo>
                <a:lnTo>
                  <a:pt x="904098" y="166733"/>
                </a:lnTo>
                <a:lnTo>
                  <a:pt x="895903" y="169850"/>
                </a:lnTo>
                <a:lnTo>
                  <a:pt x="886611" y="171719"/>
                </a:lnTo>
                <a:lnTo>
                  <a:pt x="876221" y="172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95920" y="4068264"/>
            <a:ext cx="61594" cy="17145"/>
          </a:xfrm>
          <a:custGeom>
            <a:avLst/>
            <a:gdLst/>
            <a:ahLst/>
            <a:cxnLst/>
            <a:rect l="l" t="t" r="r" b="b"/>
            <a:pathLst>
              <a:path w="61595" h="17145">
                <a:moveTo>
                  <a:pt x="61019" y="16668"/>
                </a:moveTo>
                <a:lnTo>
                  <a:pt x="0" y="16668"/>
                </a:lnTo>
                <a:lnTo>
                  <a:pt x="0" y="0"/>
                </a:lnTo>
                <a:lnTo>
                  <a:pt x="61019" y="0"/>
                </a:lnTo>
                <a:lnTo>
                  <a:pt x="61019" y="1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2894" y="3968698"/>
            <a:ext cx="1064895" cy="172720"/>
          </a:xfrm>
          <a:custGeom>
            <a:avLst/>
            <a:gdLst/>
            <a:ahLst/>
            <a:cxnLst/>
            <a:rect l="l" t="t" r="r" b="b"/>
            <a:pathLst>
              <a:path w="1064895" h="172720">
                <a:moveTo>
                  <a:pt x="57894" y="169366"/>
                </a:moveTo>
                <a:lnTo>
                  <a:pt x="0" y="169366"/>
                </a:lnTo>
                <a:lnTo>
                  <a:pt x="0" y="0"/>
                </a:lnTo>
                <a:lnTo>
                  <a:pt x="57894" y="0"/>
                </a:lnTo>
                <a:lnTo>
                  <a:pt x="76265" y="1506"/>
                </a:lnTo>
                <a:lnTo>
                  <a:pt x="92831" y="6027"/>
                </a:lnTo>
                <a:lnTo>
                  <a:pt x="107593" y="13561"/>
                </a:lnTo>
                <a:lnTo>
                  <a:pt x="113969" y="18752"/>
                </a:lnTo>
                <a:lnTo>
                  <a:pt x="21133" y="18752"/>
                </a:lnTo>
                <a:lnTo>
                  <a:pt x="21133" y="150614"/>
                </a:lnTo>
                <a:lnTo>
                  <a:pt x="114259" y="150614"/>
                </a:lnTo>
                <a:lnTo>
                  <a:pt x="107453" y="156055"/>
                </a:lnTo>
                <a:lnTo>
                  <a:pt x="92719" y="163450"/>
                </a:lnTo>
                <a:lnTo>
                  <a:pt x="76200" y="167887"/>
                </a:lnTo>
                <a:lnTo>
                  <a:pt x="57894" y="169366"/>
                </a:lnTo>
                <a:close/>
              </a:path>
              <a:path w="1064895" h="172720">
                <a:moveTo>
                  <a:pt x="114259" y="150614"/>
                </a:moveTo>
                <a:lnTo>
                  <a:pt x="57894" y="150614"/>
                </a:lnTo>
                <a:lnTo>
                  <a:pt x="71716" y="149479"/>
                </a:lnTo>
                <a:lnTo>
                  <a:pt x="84162" y="146074"/>
                </a:lnTo>
                <a:lnTo>
                  <a:pt x="118429" y="111472"/>
                </a:lnTo>
                <a:lnTo>
                  <a:pt x="122932" y="84831"/>
                </a:lnTo>
                <a:lnTo>
                  <a:pt x="121815" y="70795"/>
                </a:lnTo>
                <a:lnTo>
                  <a:pt x="95482" y="29049"/>
                </a:lnTo>
                <a:lnTo>
                  <a:pt x="57894" y="18752"/>
                </a:lnTo>
                <a:lnTo>
                  <a:pt x="113969" y="18752"/>
                </a:lnTo>
                <a:lnTo>
                  <a:pt x="138633" y="51271"/>
                </a:lnTo>
                <a:lnTo>
                  <a:pt x="144660" y="84831"/>
                </a:lnTo>
                <a:lnTo>
                  <a:pt x="143144" y="102533"/>
                </a:lnTo>
                <a:lnTo>
                  <a:pt x="138596" y="118578"/>
                </a:lnTo>
                <a:lnTo>
                  <a:pt x="131015" y="132968"/>
                </a:lnTo>
                <a:lnTo>
                  <a:pt x="120401" y="145702"/>
                </a:lnTo>
                <a:lnTo>
                  <a:pt x="114259" y="150614"/>
                </a:lnTo>
                <a:close/>
              </a:path>
              <a:path w="1064895" h="172720">
                <a:moveTo>
                  <a:pt x="189933" y="29170"/>
                </a:moveTo>
                <a:lnTo>
                  <a:pt x="182988" y="29170"/>
                </a:lnTo>
                <a:lnTo>
                  <a:pt x="180011" y="27979"/>
                </a:lnTo>
                <a:lnTo>
                  <a:pt x="177432" y="25598"/>
                </a:lnTo>
                <a:lnTo>
                  <a:pt x="174951" y="23117"/>
                </a:lnTo>
                <a:lnTo>
                  <a:pt x="173711" y="20091"/>
                </a:lnTo>
                <a:lnTo>
                  <a:pt x="173711" y="12948"/>
                </a:lnTo>
                <a:lnTo>
                  <a:pt x="174951" y="9921"/>
                </a:lnTo>
                <a:lnTo>
                  <a:pt x="180011" y="4861"/>
                </a:lnTo>
                <a:lnTo>
                  <a:pt x="182988" y="3571"/>
                </a:lnTo>
                <a:lnTo>
                  <a:pt x="189933" y="3571"/>
                </a:lnTo>
                <a:lnTo>
                  <a:pt x="192959" y="4861"/>
                </a:lnTo>
                <a:lnTo>
                  <a:pt x="195440" y="7441"/>
                </a:lnTo>
                <a:lnTo>
                  <a:pt x="198020" y="9921"/>
                </a:lnTo>
                <a:lnTo>
                  <a:pt x="199309" y="12948"/>
                </a:lnTo>
                <a:lnTo>
                  <a:pt x="199309" y="20091"/>
                </a:lnTo>
                <a:lnTo>
                  <a:pt x="198020" y="23117"/>
                </a:lnTo>
                <a:lnTo>
                  <a:pt x="192959" y="27979"/>
                </a:lnTo>
                <a:lnTo>
                  <a:pt x="189933" y="29170"/>
                </a:lnTo>
                <a:close/>
              </a:path>
              <a:path w="1064895" h="172720">
                <a:moveTo>
                  <a:pt x="196035" y="169366"/>
                </a:moveTo>
                <a:lnTo>
                  <a:pt x="176985" y="169366"/>
                </a:lnTo>
                <a:lnTo>
                  <a:pt x="176985" y="46732"/>
                </a:lnTo>
                <a:lnTo>
                  <a:pt x="196035" y="46732"/>
                </a:lnTo>
                <a:lnTo>
                  <a:pt x="196035" y="169366"/>
                </a:lnTo>
                <a:close/>
              </a:path>
              <a:path w="1064895" h="172720">
                <a:moveTo>
                  <a:pt x="313775" y="156864"/>
                </a:moveTo>
                <a:lnTo>
                  <a:pt x="283226" y="156864"/>
                </a:lnTo>
                <a:lnTo>
                  <a:pt x="290419" y="154880"/>
                </a:lnTo>
                <a:lnTo>
                  <a:pt x="295281" y="150911"/>
                </a:lnTo>
                <a:lnTo>
                  <a:pt x="300242" y="146942"/>
                </a:lnTo>
                <a:lnTo>
                  <a:pt x="302722" y="141932"/>
                </a:lnTo>
                <a:lnTo>
                  <a:pt x="302722" y="130423"/>
                </a:lnTo>
                <a:lnTo>
                  <a:pt x="256083" y="111053"/>
                </a:lnTo>
                <a:lnTo>
                  <a:pt x="248475" y="108309"/>
                </a:lnTo>
                <a:lnTo>
                  <a:pt x="241945" y="105026"/>
                </a:lnTo>
                <a:lnTo>
                  <a:pt x="236494" y="101203"/>
                </a:lnTo>
                <a:lnTo>
                  <a:pt x="229946" y="95646"/>
                </a:lnTo>
                <a:lnTo>
                  <a:pt x="226671" y="88255"/>
                </a:lnTo>
                <a:lnTo>
                  <a:pt x="226671" y="79027"/>
                </a:lnTo>
                <a:lnTo>
                  <a:pt x="253758" y="46248"/>
                </a:lnTo>
                <a:lnTo>
                  <a:pt x="272510" y="43755"/>
                </a:lnTo>
                <a:lnTo>
                  <a:pt x="285728" y="44862"/>
                </a:lnTo>
                <a:lnTo>
                  <a:pt x="297700" y="48183"/>
                </a:lnTo>
                <a:lnTo>
                  <a:pt x="308436" y="53726"/>
                </a:lnTo>
                <a:lnTo>
                  <a:pt x="315172" y="59233"/>
                </a:lnTo>
                <a:lnTo>
                  <a:pt x="263978" y="59233"/>
                </a:lnTo>
                <a:lnTo>
                  <a:pt x="257280" y="61118"/>
                </a:lnTo>
                <a:lnTo>
                  <a:pt x="247656" y="68560"/>
                </a:lnTo>
                <a:lnTo>
                  <a:pt x="245275" y="73074"/>
                </a:lnTo>
                <a:lnTo>
                  <a:pt x="245275" y="83393"/>
                </a:lnTo>
                <a:lnTo>
                  <a:pt x="283375" y="98970"/>
                </a:lnTo>
                <a:lnTo>
                  <a:pt x="292053" y="101407"/>
                </a:lnTo>
                <a:lnTo>
                  <a:pt x="321177" y="125660"/>
                </a:lnTo>
                <a:lnTo>
                  <a:pt x="321177" y="135284"/>
                </a:lnTo>
                <a:lnTo>
                  <a:pt x="320349" y="143395"/>
                </a:lnTo>
                <a:lnTo>
                  <a:pt x="317866" y="150614"/>
                </a:lnTo>
                <a:lnTo>
                  <a:pt x="313775" y="156864"/>
                </a:lnTo>
                <a:close/>
              </a:path>
              <a:path w="1064895" h="172720">
                <a:moveTo>
                  <a:pt x="308973" y="74711"/>
                </a:moveTo>
                <a:lnTo>
                  <a:pt x="305302" y="70246"/>
                </a:lnTo>
                <a:lnTo>
                  <a:pt x="300292" y="66575"/>
                </a:lnTo>
                <a:lnTo>
                  <a:pt x="293942" y="63698"/>
                </a:lnTo>
                <a:lnTo>
                  <a:pt x="287592" y="60721"/>
                </a:lnTo>
                <a:lnTo>
                  <a:pt x="280448" y="59233"/>
                </a:lnTo>
                <a:lnTo>
                  <a:pt x="315172" y="59233"/>
                </a:lnTo>
                <a:lnTo>
                  <a:pt x="317903" y="61466"/>
                </a:lnTo>
                <a:lnTo>
                  <a:pt x="308973" y="74711"/>
                </a:lnTo>
                <a:close/>
              </a:path>
              <a:path w="1064895" h="172720">
                <a:moveTo>
                  <a:pt x="272957" y="172342"/>
                </a:moveTo>
                <a:lnTo>
                  <a:pt x="258139" y="171142"/>
                </a:lnTo>
                <a:lnTo>
                  <a:pt x="244940" y="167543"/>
                </a:lnTo>
                <a:lnTo>
                  <a:pt x="233359" y="161543"/>
                </a:lnTo>
                <a:lnTo>
                  <a:pt x="223397" y="153144"/>
                </a:lnTo>
                <a:lnTo>
                  <a:pt x="233369" y="139451"/>
                </a:lnTo>
                <a:lnTo>
                  <a:pt x="237437" y="144115"/>
                </a:lnTo>
                <a:lnTo>
                  <a:pt x="243042" y="148183"/>
                </a:lnTo>
                <a:lnTo>
                  <a:pt x="257429" y="155128"/>
                </a:lnTo>
                <a:lnTo>
                  <a:pt x="265267" y="156864"/>
                </a:lnTo>
                <a:lnTo>
                  <a:pt x="313775" y="156864"/>
                </a:lnTo>
                <a:lnTo>
                  <a:pt x="307931" y="162371"/>
                </a:lnTo>
                <a:lnTo>
                  <a:pt x="300834" y="166734"/>
                </a:lnTo>
                <a:lnTo>
                  <a:pt x="292639" y="169850"/>
                </a:lnTo>
                <a:lnTo>
                  <a:pt x="283347" y="171719"/>
                </a:lnTo>
                <a:lnTo>
                  <a:pt x="272957" y="172342"/>
                </a:lnTo>
                <a:close/>
              </a:path>
              <a:path w="1064895" h="172720">
                <a:moveTo>
                  <a:pt x="406201" y="172342"/>
                </a:moveTo>
                <a:lnTo>
                  <a:pt x="362148" y="154185"/>
                </a:lnTo>
                <a:lnTo>
                  <a:pt x="345032" y="107900"/>
                </a:lnTo>
                <a:lnTo>
                  <a:pt x="346102" y="94654"/>
                </a:lnTo>
                <a:lnTo>
                  <a:pt x="371319" y="54052"/>
                </a:lnTo>
                <a:lnTo>
                  <a:pt x="406201" y="43755"/>
                </a:lnTo>
                <a:lnTo>
                  <a:pt x="419670" y="45085"/>
                </a:lnTo>
                <a:lnTo>
                  <a:pt x="431650" y="49076"/>
                </a:lnTo>
                <a:lnTo>
                  <a:pt x="442143" y="55726"/>
                </a:lnTo>
                <a:lnTo>
                  <a:pt x="446973" y="60721"/>
                </a:lnTo>
                <a:lnTo>
                  <a:pt x="407243" y="60721"/>
                </a:lnTo>
                <a:lnTo>
                  <a:pt x="398294" y="61540"/>
                </a:lnTo>
                <a:lnTo>
                  <a:pt x="367766" y="88887"/>
                </a:lnTo>
                <a:lnTo>
                  <a:pt x="364826" y="107900"/>
                </a:lnTo>
                <a:lnTo>
                  <a:pt x="365552" y="118029"/>
                </a:lnTo>
                <a:lnTo>
                  <a:pt x="390016" y="152102"/>
                </a:lnTo>
                <a:lnTo>
                  <a:pt x="407243" y="155376"/>
                </a:lnTo>
                <a:lnTo>
                  <a:pt x="446973" y="155376"/>
                </a:lnTo>
                <a:lnTo>
                  <a:pt x="442143" y="160371"/>
                </a:lnTo>
                <a:lnTo>
                  <a:pt x="431650" y="167022"/>
                </a:lnTo>
                <a:lnTo>
                  <a:pt x="419670" y="171012"/>
                </a:lnTo>
                <a:lnTo>
                  <a:pt x="406201" y="172342"/>
                </a:lnTo>
                <a:close/>
              </a:path>
              <a:path w="1064895" h="172720">
                <a:moveTo>
                  <a:pt x="438496" y="76646"/>
                </a:moveTo>
                <a:lnTo>
                  <a:pt x="432190" y="69679"/>
                </a:lnTo>
                <a:lnTo>
                  <a:pt x="424879" y="64703"/>
                </a:lnTo>
                <a:lnTo>
                  <a:pt x="416563" y="61717"/>
                </a:lnTo>
                <a:lnTo>
                  <a:pt x="407243" y="60721"/>
                </a:lnTo>
                <a:lnTo>
                  <a:pt x="446973" y="60721"/>
                </a:lnTo>
                <a:lnTo>
                  <a:pt x="451147" y="65037"/>
                </a:lnTo>
                <a:lnTo>
                  <a:pt x="438496" y="76646"/>
                </a:lnTo>
                <a:close/>
              </a:path>
              <a:path w="1064895" h="172720">
                <a:moveTo>
                  <a:pt x="446973" y="155376"/>
                </a:moveTo>
                <a:lnTo>
                  <a:pt x="407243" y="155376"/>
                </a:lnTo>
                <a:lnTo>
                  <a:pt x="416451" y="154381"/>
                </a:lnTo>
                <a:lnTo>
                  <a:pt x="424730" y="151395"/>
                </a:lnTo>
                <a:lnTo>
                  <a:pt x="432078" y="146418"/>
                </a:lnTo>
                <a:lnTo>
                  <a:pt x="438496" y="139451"/>
                </a:lnTo>
                <a:lnTo>
                  <a:pt x="451147" y="151060"/>
                </a:lnTo>
                <a:lnTo>
                  <a:pt x="446973" y="155376"/>
                </a:lnTo>
                <a:close/>
              </a:path>
              <a:path w="1064895" h="172720">
                <a:moveTo>
                  <a:pt x="531435" y="172342"/>
                </a:moveTo>
                <a:lnTo>
                  <a:pt x="487679" y="154334"/>
                </a:lnTo>
                <a:lnTo>
                  <a:pt x="470713" y="107900"/>
                </a:lnTo>
                <a:lnTo>
                  <a:pt x="471773" y="94347"/>
                </a:lnTo>
                <a:lnTo>
                  <a:pt x="496832" y="53801"/>
                </a:lnTo>
                <a:lnTo>
                  <a:pt x="531435" y="43755"/>
                </a:lnTo>
                <a:lnTo>
                  <a:pt x="544150" y="44871"/>
                </a:lnTo>
                <a:lnTo>
                  <a:pt x="555656" y="48220"/>
                </a:lnTo>
                <a:lnTo>
                  <a:pt x="565954" y="53801"/>
                </a:lnTo>
                <a:lnTo>
                  <a:pt x="574003" y="60721"/>
                </a:lnTo>
                <a:lnTo>
                  <a:pt x="531435" y="60721"/>
                </a:lnTo>
                <a:lnTo>
                  <a:pt x="522867" y="61559"/>
                </a:lnTo>
                <a:lnTo>
                  <a:pt x="493372" y="88999"/>
                </a:lnTo>
                <a:lnTo>
                  <a:pt x="490507" y="107900"/>
                </a:lnTo>
                <a:lnTo>
                  <a:pt x="491223" y="117974"/>
                </a:lnTo>
                <a:lnTo>
                  <a:pt x="515064" y="152102"/>
                </a:lnTo>
                <a:lnTo>
                  <a:pt x="531435" y="155376"/>
                </a:lnTo>
                <a:lnTo>
                  <a:pt x="573840" y="155376"/>
                </a:lnTo>
                <a:lnTo>
                  <a:pt x="565954" y="162213"/>
                </a:lnTo>
                <a:lnTo>
                  <a:pt x="555656" y="167840"/>
                </a:lnTo>
                <a:lnTo>
                  <a:pt x="544150" y="171217"/>
                </a:lnTo>
                <a:lnTo>
                  <a:pt x="531435" y="172342"/>
                </a:lnTo>
                <a:close/>
              </a:path>
              <a:path w="1064895" h="172720">
                <a:moveTo>
                  <a:pt x="573840" y="155376"/>
                </a:moveTo>
                <a:lnTo>
                  <a:pt x="531435" y="155376"/>
                </a:lnTo>
                <a:lnTo>
                  <a:pt x="539899" y="154548"/>
                </a:lnTo>
                <a:lnTo>
                  <a:pt x="547583" y="152065"/>
                </a:lnTo>
                <a:lnTo>
                  <a:pt x="571349" y="117853"/>
                </a:lnTo>
                <a:lnTo>
                  <a:pt x="572065" y="107900"/>
                </a:lnTo>
                <a:lnTo>
                  <a:pt x="571349" y="98087"/>
                </a:lnTo>
                <a:lnTo>
                  <a:pt x="547582" y="64070"/>
                </a:lnTo>
                <a:lnTo>
                  <a:pt x="531435" y="60721"/>
                </a:lnTo>
                <a:lnTo>
                  <a:pt x="574003" y="60721"/>
                </a:lnTo>
                <a:lnTo>
                  <a:pt x="592157" y="107900"/>
                </a:lnTo>
                <a:lnTo>
                  <a:pt x="591087" y="121406"/>
                </a:lnTo>
                <a:lnTo>
                  <a:pt x="587878" y="133647"/>
                </a:lnTo>
                <a:lnTo>
                  <a:pt x="582529" y="144623"/>
                </a:lnTo>
                <a:lnTo>
                  <a:pt x="575041" y="154334"/>
                </a:lnTo>
                <a:lnTo>
                  <a:pt x="573840" y="155376"/>
                </a:lnTo>
                <a:close/>
              </a:path>
              <a:path w="1064895" h="172720">
                <a:moveTo>
                  <a:pt x="662229" y="172342"/>
                </a:moveTo>
                <a:lnTo>
                  <a:pt x="645104" y="169905"/>
                </a:lnTo>
                <a:lnTo>
                  <a:pt x="632873" y="162594"/>
                </a:lnTo>
                <a:lnTo>
                  <a:pt x="625534" y="150409"/>
                </a:lnTo>
                <a:lnTo>
                  <a:pt x="623087" y="133350"/>
                </a:lnTo>
                <a:lnTo>
                  <a:pt x="623087" y="46732"/>
                </a:lnTo>
                <a:lnTo>
                  <a:pt x="642137" y="46732"/>
                </a:lnTo>
                <a:lnTo>
                  <a:pt x="642137" y="137169"/>
                </a:lnTo>
                <a:lnTo>
                  <a:pt x="644320" y="144214"/>
                </a:lnTo>
                <a:lnTo>
                  <a:pt x="648686" y="148679"/>
                </a:lnTo>
                <a:lnTo>
                  <a:pt x="653150" y="153144"/>
                </a:lnTo>
                <a:lnTo>
                  <a:pt x="660096" y="155376"/>
                </a:lnTo>
                <a:lnTo>
                  <a:pt x="702978" y="155376"/>
                </a:lnTo>
                <a:lnTo>
                  <a:pt x="701073" y="157559"/>
                </a:lnTo>
                <a:lnTo>
                  <a:pt x="668926" y="171970"/>
                </a:lnTo>
                <a:lnTo>
                  <a:pt x="662229" y="172342"/>
                </a:lnTo>
                <a:close/>
              </a:path>
              <a:path w="1064895" h="172720">
                <a:moveTo>
                  <a:pt x="702978" y="155376"/>
                </a:moveTo>
                <a:lnTo>
                  <a:pt x="676963" y="155376"/>
                </a:lnTo>
                <a:lnTo>
                  <a:pt x="683958" y="153541"/>
                </a:lnTo>
                <a:lnTo>
                  <a:pt x="697154" y="146099"/>
                </a:lnTo>
                <a:lnTo>
                  <a:pt x="702264" y="141783"/>
                </a:lnTo>
                <a:lnTo>
                  <a:pt x="705836" y="136921"/>
                </a:lnTo>
                <a:lnTo>
                  <a:pt x="705836" y="46732"/>
                </a:lnTo>
                <a:lnTo>
                  <a:pt x="724886" y="46732"/>
                </a:lnTo>
                <a:lnTo>
                  <a:pt x="724886" y="152102"/>
                </a:lnTo>
                <a:lnTo>
                  <a:pt x="705836" y="152102"/>
                </a:lnTo>
                <a:lnTo>
                  <a:pt x="702978" y="155376"/>
                </a:lnTo>
                <a:close/>
              </a:path>
              <a:path w="1064895" h="172720">
                <a:moveTo>
                  <a:pt x="724886" y="169366"/>
                </a:moveTo>
                <a:lnTo>
                  <a:pt x="705836" y="169366"/>
                </a:lnTo>
                <a:lnTo>
                  <a:pt x="705836" y="152102"/>
                </a:lnTo>
                <a:lnTo>
                  <a:pt x="724886" y="152102"/>
                </a:lnTo>
                <a:lnTo>
                  <a:pt x="724886" y="169366"/>
                </a:lnTo>
                <a:close/>
              </a:path>
              <a:path w="1064895" h="172720">
                <a:moveTo>
                  <a:pt x="801052" y="64442"/>
                </a:moveTo>
                <a:lnTo>
                  <a:pt x="782036" y="64442"/>
                </a:lnTo>
                <a:lnTo>
                  <a:pt x="787295" y="58390"/>
                </a:lnTo>
                <a:lnTo>
                  <a:pt x="793744" y="53429"/>
                </a:lnTo>
                <a:lnTo>
                  <a:pt x="809123" y="45690"/>
                </a:lnTo>
                <a:lnTo>
                  <a:pt x="817209" y="43755"/>
                </a:lnTo>
                <a:lnTo>
                  <a:pt x="825643" y="43755"/>
                </a:lnTo>
                <a:lnTo>
                  <a:pt x="842767" y="46229"/>
                </a:lnTo>
                <a:lnTo>
                  <a:pt x="854999" y="53652"/>
                </a:lnTo>
                <a:lnTo>
                  <a:pt x="859193" y="60721"/>
                </a:lnTo>
                <a:lnTo>
                  <a:pt x="811206" y="60721"/>
                </a:lnTo>
                <a:lnTo>
                  <a:pt x="804212" y="62656"/>
                </a:lnTo>
                <a:lnTo>
                  <a:pt x="801052" y="64442"/>
                </a:lnTo>
                <a:close/>
              </a:path>
              <a:path w="1064895" h="172720">
                <a:moveTo>
                  <a:pt x="782036" y="169366"/>
                </a:moveTo>
                <a:lnTo>
                  <a:pt x="762986" y="169366"/>
                </a:lnTo>
                <a:lnTo>
                  <a:pt x="762986" y="46732"/>
                </a:lnTo>
                <a:lnTo>
                  <a:pt x="782036" y="46732"/>
                </a:lnTo>
                <a:lnTo>
                  <a:pt x="782036" y="64442"/>
                </a:lnTo>
                <a:lnTo>
                  <a:pt x="801052" y="64442"/>
                </a:lnTo>
                <a:lnTo>
                  <a:pt x="797365" y="66526"/>
                </a:lnTo>
                <a:lnTo>
                  <a:pt x="790519" y="70296"/>
                </a:lnTo>
                <a:lnTo>
                  <a:pt x="785410" y="74711"/>
                </a:lnTo>
                <a:lnTo>
                  <a:pt x="782036" y="79771"/>
                </a:lnTo>
                <a:lnTo>
                  <a:pt x="782036" y="169366"/>
                </a:lnTo>
                <a:close/>
              </a:path>
              <a:path w="1064895" h="172720">
                <a:moveTo>
                  <a:pt x="864785" y="169366"/>
                </a:moveTo>
                <a:lnTo>
                  <a:pt x="845735" y="169366"/>
                </a:lnTo>
                <a:lnTo>
                  <a:pt x="845735" y="78333"/>
                </a:lnTo>
                <a:lnTo>
                  <a:pt x="843204" y="70891"/>
                </a:lnTo>
                <a:lnTo>
                  <a:pt x="838144" y="66823"/>
                </a:lnTo>
                <a:lnTo>
                  <a:pt x="833183" y="62755"/>
                </a:lnTo>
                <a:lnTo>
                  <a:pt x="826585" y="60721"/>
                </a:lnTo>
                <a:lnTo>
                  <a:pt x="859193" y="60721"/>
                </a:lnTo>
                <a:lnTo>
                  <a:pt x="862338" y="66023"/>
                </a:lnTo>
                <a:lnTo>
                  <a:pt x="864785" y="83343"/>
                </a:lnTo>
                <a:lnTo>
                  <a:pt x="864785" y="169366"/>
                </a:lnTo>
                <a:close/>
              </a:path>
              <a:path w="1064895" h="172720">
                <a:moveTo>
                  <a:pt x="925656" y="46732"/>
                </a:moveTo>
                <a:lnTo>
                  <a:pt x="906755" y="46732"/>
                </a:lnTo>
                <a:lnTo>
                  <a:pt x="906755" y="13245"/>
                </a:lnTo>
                <a:lnTo>
                  <a:pt x="925656" y="13245"/>
                </a:lnTo>
                <a:lnTo>
                  <a:pt x="925656" y="46732"/>
                </a:lnTo>
                <a:close/>
              </a:path>
              <a:path w="1064895" h="172720">
                <a:moveTo>
                  <a:pt x="950659" y="63549"/>
                </a:moveTo>
                <a:lnTo>
                  <a:pt x="886365" y="63549"/>
                </a:lnTo>
                <a:lnTo>
                  <a:pt x="886365" y="46732"/>
                </a:lnTo>
                <a:lnTo>
                  <a:pt x="950659" y="46732"/>
                </a:lnTo>
                <a:lnTo>
                  <a:pt x="950659" y="63549"/>
                </a:lnTo>
                <a:close/>
              </a:path>
              <a:path w="1064895" h="172720">
                <a:moveTo>
                  <a:pt x="943862" y="172342"/>
                </a:moveTo>
                <a:lnTo>
                  <a:pt x="933841" y="172342"/>
                </a:lnTo>
                <a:lnTo>
                  <a:pt x="921991" y="170556"/>
                </a:lnTo>
                <a:lnTo>
                  <a:pt x="913526" y="165199"/>
                </a:lnTo>
                <a:lnTo>
                  <a:pt x="908447" y="156269"/>
                </a:lnTo>
                <a:lnTo>
                  <a:pt x="906808" y="144164"/>
                </a:lnTo>
                <a:lnTo>
                  <a:pt x="906755" y="63549"/>
                </a:lnTo>
                <a:lnTo>
                  <a:pt x="925656" y="63549"/>
                </a:lnTo>
                <a:lnTo>
                  <a:pt x="925656" y="144164"/>
                </a:lnTo>
                <a:lnTo>
                  <a:pt x="926648" y="147935"/>
                </a:lnTo>
                <a:lnTo>
                  <a:pt x="928632" y="150911"/>
                </a:lnTo>
                <a:lnTo>
                  <a:pt x="930716" y="153888"/>
                </a:lnTo>
                <a:lnTo>
                  <a:pt x="933891" y="155376"/>
                </a:lnTo>
                <a:lnTo>
                  <a:pt x="953108" y="155376"/>
                </a:lnTo>
                <a:lnTo>
                  <a:pt x="956761" y="164603"/>
                </a:lnTo>
                <a:lnTo>
                  <a:pt x="951502" y="169763"/>
                </a:lnTo>
                <a:lnTo>
                  <a:pt x="943862" y="172342"/>
                </a:lnTo>
                <a:close/>
              </a:path>
              <a:path w="1064895" h="172720">
                <a:moveTo>
                  <a:pt x="953108" y="155376"/>
                </a:moveTo>
                <a:lnTo>
                  <a:pt x="943416" y="155376"/>
                </a:lnTo>
                <a:lnTo>
                  <a:pt x="947732" y="153689"/>
                </a:lnTo>
                <a:lnTo>
                  <a:pt x="951105" y="150316"/>
                </a:lnTo>
                <a:lnTo>
                  <a:pt x="953108" y="155376"/>
                </a:lnTo>
                <a:close/>
              </a:path>
              <a:path w="1064895" h="172720">
                <a:moveTo>
                  <a:pt x="1057194" y="156864"/>
                </a:moveTo>
                <a:lnTo>
                  <a:pt x="1026645" y="156864"/>
                </a:lnTo>
                <a:lnTo>
                  <a:pt x="1033838" y="154880"/>
                </a:lnTo>
                <a:lnTo>
                  <a:pt x="1038700" y="150911"/>
                </a:lnTo>
                <a:lnTo>
                  <a:pt x="1043661" y="146942"/>
                </a:lnTo>
                <a:lnTo>
                  <a:pt x="1046141" y="141932"/>
                </a:lnTo>
                <a:lnTo>
                  <a:pt x="1046141" y="130423"/>
                </a:lnTo>
                <a:lnTo>
                  <a:pt x="999502" y="111053"/>
                </a:lnTo>
                <a:lnTo>
                  <a:pt x="991893" y="108309"/>
                </a:lnTo>
                <a:lnTo>
                  <a:pt x="985364" y="105026"/>
                </a:lnTo>
                <a:lnTo>
                  <a:pt x="979913" y="101203"/>
                </a:lnTo>
                <a:lnTo>
                  <a:pt x="973364" y="95646"/>
                </a:lnTo>
                <a:lnTo>
                  <a:pt x="970090" y="88255"/>
                </a:lnTo>
                <a:lnTo>
                  <a:pt x="970090" y="79027"/>
                </a:lnTo>
                <a:lnTo>
                  <a:pt x="997177" y="46248"/>
                </a:lnTo>
                <a:lnTo>
                  <a:pt x="1015929" y="43755"/>
                </a:lnTo>
                <a:lnTo>
                  <a:pt x="1029147" y="44862"/>
                </a:lnTo>
                <a:lnTo>
                  <a:pt x="1041118" y="48183"/>
                </a:lnTo>
                <a:lnTo>
                  <a:pt x="1051855" y="53726"/>
                </a:lnTo>
                <a:lnTo>
                  <a:pt x="1058591" y="59233"/>
                </a:lnTo>
                <a:lnTo>
                  <a:pt x="1007396" y="59233"/>
                </a:lnTo>
                <a:lnTo>
                  <a:pt x="1000699" y="61118"/>
                </a:lnTo>
                <a:lnTo>
                  <a:pt x="991075" y="68560"/>
                </a:lnTo>
                <a:lnTo>
                  <a:pt x="988694" y="73074"/>
                </a:lnTo>
                <a:lnTo>
                  <a:pt x="988694" y="83393"/>
                </a:lnTo>
                <a:lnTo>
                  <a:pt x="1026794" y="98970"/>
                </a:lnTo>
                <a:lnTo>
                  <a:pt x="1035472" y="101407"/>
                </a:lnTo>
                <a:lnTo>
                  <a:pt x="1064596" y="125660"/>
                </a:lnTo>
                <a:lnTo>
                  <a:pt x="1064596" y="135284"/>
                </a:lnTo>
                <a:lnTo>
                  <a:pt x="1063768" y="143395"/>
                </a:lnTo>
                <a:lnTo>
                  <a:pt x="1061285" y="150614"/>
                </a:lnTo>
                <a:lnTo>
                  <a:pt x="1057194" y="156864"/>
                </a:lnTo>
                <a:close/>
              </a:path>
              <a:path w="1064895" h="172720">
                <a:moveTo>
                  <a:pt x="1052392" y="74711"/>
                </a:moveTo>
                <a:lnTo>
                  <a:pt x="1048721" y="70246"/>
                </a:lnTo>
                <a:lnTo>
                  <a:pt x="1043710" y="66575"/>
                </a:lnTo>
                <a:lnTo>
                  <a:pt x="1037360" y="63698"/>
                </a:lnTo>
                <a:lnTo>
                  <a:pt x="1031010" y="60721"/>
                </a:lnTo>
                <a:lnTo>
                  <a:pt x="1023867" y="59233"/>
                </a:lnTo>
                <a:lnTo>
                  <a:pt x="1058591" y="59233"/>
                </a:lnTo>
                <a:lnTo>
                  <a:pt x="1061322" y="61466"/>
                </a:lnTo>
                <a:lnTo>
                  <a:pt x="1052392" y="74711"/>
                </a:lnTo>
                <a:close/>
              </a:path>
              <a:path w="1064895" h="172720">
                <a:moveTo>
                  <a:pt x="1016376" y="172342"/>
                </a:moveTo>
                <a:lnTo>
                  <a:pt x="1001558" y="171142"/>
                </a:lnTo>
                <a:lnTo>
                  <a:pt x="988359" y="167543"/>
                </a:lnTo>
                <a:lnTo>
                  <a:pt x="976778" y="161543"/>
                </a:lnTo>
                <a:lnTo>
                  <a:pt x="966816" y="153144"/>
                </a:lnTo>
                <a:lnTo>
                  <a:pt x="976787" y="139451"/>
                </a:lnTo>
                <a:lnTo>
                  <a:pt x="980855" y="144115"/>
                </a:lnTo>
                <a:lnTo>
                  <a:pt x="986461" y="148183"/>
                </a:lnTo>
                <a:lnTo>
                  <a:pt x="1000848" y="155128"/>
                </a:lnTo>
                <a:lnTo>
                  <a:pt x="1008686" y="156864"/>
                </a:lnTo>
                <a:lnTo>
                  <a:pt x="1057194" y="156864"/>
                </a:lnTo>
                <a:lnTo>
                  <a:pt x="1051350" y="162371"/>
                </a:lnTo>
                <a:lnTo>
                  <a:pt x="1044253" y="166734"/>
                </a:lnTo>
                <a:lnTo>
                  <a:pt x="1036058" y="169850"/>
                </a:lnTo>
                <a:lnTo>
                  <a:pt x="1026766" y="171719"/>
                </a:lnTo>
                <a:lnTo>
                  <a:pt x="1016376" y="172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95920" y="4373064"/>
            <a:ext cx="61594" cy="17145"/>
          </a:xfrm>
          <a:custGeom>
            <a:avLst/>
            <a:gdLst/>
            <a:ahLst/>
            <a:cxnLst/>
            <a:rect l="l" t="t" r="r" b="b"/>
            <a:pathLst>
              <a:path w="61595" h="17145">
                <a:moveTo>
                  <a:pt x="61019" y="16668"/>
                </a:moveTo>
                <a:lnTo>
                  <a:pt x="0" y="16668"/>
                </a:lnTo>
                <a:lnTo>
                  <a:pt x="0" y="0"/>
                </a:lnTo>
                <a:lnTo>
                  <a:pt x="61019" y="0"/>
                </a:lnTo>
                <a:lnTo>
                  <a:pt x="61019" y="16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12894" y="4273498"/>
            <a:ext cx="1069975" cy="172720"/>
          </a:xfrm>
          <a:custGeom>
            <a:avLst/>
            <a:gdLst/>
            <a:ahLst/>
            <a:cxnLst/>
            <a:rect l="l" t="t" r="r" b="b"/>
            <a:pathLst>
              <a:path w="1069975" h="172720">
                <a:moveTo>
                  <a:pt x="21133" y="169366"/>
                </a:moveTo>
                <a:lnTo>
                  <a:pt x="0" y="169366"/>
                </a:lnTo>
                <a:lnTo>
                  <a:pt x="0" y="0"/>
                </a:lnTo>
                <a:lnTo>
                  <a:pt x="68014" y="0"/>
                </a:lnTo>
                <a:lnTo>
                  <a:pt x="79464" y="911"/>
                </a:lnTo>
                <a:lnTo>
                  <a:pt x="89706" y="3646"/>
                </a:lnTo>
                <a:lnTo>
                  <a:pt x="98738" y="8204"/>
                </a:lnTo>
                <a:lnTo>
                  <a:pt x="106560" y="14585"/>
                </a:lnTo>
                <a:lnTo>
                  <a:pt x="110017" y="18752"/>
                </a:lnTo>
                <a:lnTo>
                  <a:pt x="21133" y="18752"/>
                </a:lnTo>
                <a:lnTo>
                  <a:pt x="21133" y="83343"/>
                </a:lnTo>
                <a:lnTo>
                  <a:pt x="110144" y="83343"/>
                </a:lnTo>
                <a:lnTo>
                  <a:pt x="106412" y="87808"/>
                </a:lnTo>
                <a:lnTo>
                  <a:pt x="98487" y="94059"/>
                </a:lnTo>
                <a:lnTo>
                  <a:pt x="89445" y="98524"/>
                </a:lnTo>
                <a:lnTo>
                  <a:pt x="79288" y="101203"/>
                </a:lnTo>
                <a:lnTo>
                  <a:pt x="68014" y="102096"/>
                </a:lnTo>
                <a:lnTo>
                  <a:pt x="21133" y="102096"/>
                </a:lnTo>
                <a:lnTo>
                  <a:pt x="21133" y="169366"/>
                </a:lnTo>
                <a:close/>
              </a:path>
              <a:path w="1069975" h="172720">
                <a:moveTo>
                  <a:pt x="110144" y="83343"/>
                </a:moveTo>
                <a:lnTo>
                  <a:pt x="65484" y="83343"/>
                </a:lnTo>
                <a:lnTo>
                  <a:pt x="72767" y="82785"/>
                </a:lnTo>
                <a:lnTo>
                  <a:pt x="79288" y="81111"/>
                </a:lnTo>
                <a:lnTo>
                  <a:pt x="85045" y="78320"/>
                </a:lnTo>
                <a:lnTo>
                  <a:pt x="90041" y="74414"/>
                </a:lnTo>
                <a:lnTo>
                  <a:pt x="96192" y="68460"/>
                </a:lnTo>
                <a:lnTo>
                  <a:pt x="99268" y="60672"/>
                </a:lnTo>
                <a:lnTo>
                  <a:pt x="99268" y="41423"/>
                </a:lnTo>
                <a:lnTo>
                  <a:pt x="65484" y="18752"/>
                </a:lnTo>
                <a:lnTo>
                  <a:pt x="110017" y="18752"/>
                </a:lnTo>
                <a:lnTo>
                  <a:pt x="112941" y="22277"/>
                </a:lnTo>
                <a:lnTo>
                  <a:pt x="117499" y="30919"/>
                </a:lnTo>
                <a:lnTo>
                  <a:pt x="120234" y="40509"/>
                </a:lnTo>
                <a:lnTo>
                  <a:pt x="121146" y="51048"/>
                </a:lnTo>
                <a:lnTo>
                  <a:pt x="120225" y="61717"/>
                </a:lnTo>
                <a:lnTo>
                  <a:pt x="117462" y="71400"/>
                </a:lnTo>
                <a:lnTo>
                  <a:pt x="112858" y="80097"/>
                </a:lnTo>
                <a:lnTo>
                  <a:pt x="110144" y="83343"/>
                </a:lnTo>
                <a:close/>
              </a:path>
              <a:path w="1069975" h="172720">
                <a:moveTo>
                  <a:pt x="185948" y="66526"/>
                </a:moveTo>
                <a:lnTo>
                  <a:pt x="167345" y="66526"/>
                </a:lnTo>
                <a:lnTo>
                  <a:pt x="176265" y="56759"/>
                </a:lnTo>
                <a:lnTo>
                  <a:pt x="186060" y="49782"/>
                </a:lnTo>
                <a:lnTo>
                  <a:pt x="196729" y="45597"/>
                </a:lnTo>
                <a:lnTo>
                  <a:pt x="208272" y="44201"/>
                </a:lnTo>
                <a:lnTo>
                  <a:pt x="208272" y="62954"/>
                </a:lnTo>
                <a:lnTo>
                  <a:pt x="194779" y="62954"/>
                </a:lnTo>
                <a:lnTo>
                  <a:pt x="188429" y="65037"/>
                </a:lnTo>
                <a:lnTo>
                  <a:pt x="185948" y="66526"/>
                </a:lnTo>
                <a:close/>
              </a:path>
              <a:path w="1069975" h="172720">
                <a:moveTo>
                  <a:pt x="167345" y="169366"/>
                </a:moveTo>
                <a:lnTo>
                  <a:pt x="148295" y="169366"/>
                </a:lnTo>
                <a:lnTo>
                  <a:pt x="148295" y="46731"/>
                </a:lnTo>
                <a:lnTo>
                  <a:pt x="167345" y="46731"/>
                </a:lnTo>
                <a:lnTo>
                  <a:pt x="167345" y="66526"/>
                </a:lnTo>
                <a:lnTo>
                  <a:pt x="185948" y="66526"/>
                </a:lnTo>
                <a:lnTo>
                  <a:pt x="174538" y="73372"/>
                </a:lnTo>
                <a:lnTo>
                  <a:pt x="169825" y="77837"/>
                </a:lnTo>
                <a:lnTo>
                  <a:pt x="167345" y="82599"/>
                </a:lnTo>
                <a:lnTo>
                  <a:pt x="167345" y="169366"/>
                </a:lnTo>
                <a:close/>
              </a:path>
              <a:path w="1069975" h="172720">
                <a:moveTo>
                  <a:pt x="208272" y="63698"/>
                </a:moveTo>
                <a:lnTo>
                  <a:pt x="200533" y="62954"/>
                </a:lnTo>
                <a:lnTo>
                  <a:pt x="208272" y="62954"/>
                </a:lnTo>
                <a:lnTo>
                  <a:pt x="208272" y="63698"/>
                </a:lnTo>
                <a:close/>
              </a:path>
              <a:path w="1069975" h="172720">
                <a:moveTo>
                  <a:pt x="287445" y="172342"/>
                </a:moveTo>
                <a:lnTo>
                  <a:pt x="242351" y="154334"/>
                </a:lnTo>
                <a:lnTo>
                  <a:pt x="224938" y="107900"/>
                </a:lnTo>
                <a:lnTo>
                  <a:pt x="226017" y="94896"/>
                </a:lnTo>
                <a:lnTo>
                  <a:pt x="251373" y="54219"/>
                </a:lnTo>
                <a:lnTo>
                  <a:pt x="285362" y="43755"/>
                </a:lnTo>
                <a:lnTo>
                  <a:pt x="297966" y="44899"/>
                </a:lnTo>
                <a:lnTo>
                  <a:pt x="309286" y="48331"/>
                </a:lnTo>
                <a:lnTo>
                  <a:pt x="319323" y="54052"/>
                </a:lnTo>
                <a:lnTo>
                  <a:pt x="325148" y="59382"/>
                </a:lnTo>
                <a:lnTo>
                  <a:pt x="285213" y="59382"/>
                </a:lnTo>
                <a:lnTo>
                  <a:pt x="277018" y="60135"/>
                </a:lnTo>
                <a:lnTo>
                  <a:pt x="245932" y="92143"/>
                </a:lnTo>
                <a:lnTo>
                  <a:pt x="245029" y="100310"/>
                </a:lnTo>
                <a:lnTo>
                  <a:pt x="343635" y="100310"/>
                </a:lnTo>
                <a:lnTo>
                  <a:pt x="344189" y="107900"/>
                </a:lnTo>
                <a:lnTo>
                  <a:pt x="344298" y="114300"/>
                </a:lnTo>
                <a:lnTo>
                  <a:pt x="245029" y="114300"/>
                </a:lnTo>
                <a:lnTo>
                  <a:pt x="246267" y="123248"/>
                </a:lnTo>
                <a:lnTo>
                  <a:pt x="272563" y="153776"/>
                </a:lnTo>
                <a:lnTo>
                  <a:pt x="289231" y="156715"/>
                </a:lnTo>
                <a:lnTo>
                  <a:pt x="332275" y="156715"/>
                </a:lnTo>
                <a:lnTo>
                  <a:pt x="326038" y="161794"/>
                </a:lnTo>
                <a:lnTo>
                  <a:pt x="314569" y="167654"/>
                </a:lnTo>
                <a:lnTo>
                  <a:pt x="301705" y="171170"/>
                </a:lnTo>
                <a:lnTo>
                  <a:pt x="287445" y="172342"/>
                </a:lnTo>
                <a:close/>
              </a:path>
              <a:path w="1069975" h="172720">
                <a:moveTo>
                  <a:pt x="343635" y="100310"/>
                </a:moveTo>
                <a:lnTo>
                  <a:pt x="325545" y="100310"/>
                </a:lnTo>
                <a:lnTo>
                  <a:pt x="324848" y="92143"/>
                </a:lnTo>
                <a:lnTo>
                  <a:pt x="322755" y="84608"/>
                </a:lnTo>
                <a:lnTo>
                  <a:pt x="285213" y="59382"/>
                </a:lnTo>
                <a:lnTo>
                  <a:pt x="325148" y="59382"/>
                </a:lnTo>
                <a:lnTo>
                  <a:pt x="328076" y="62061"/>
                </a:lnTo>
                <a:lnTo>
                  <a:pt x="335173" y="71828"/>
                </a:lnTo>
                <a:lnTo>
                  <a:pt x="340242" y="82971"/>
                </a:lnTo>
                <a:lnTo>
                  <a:pt x="343284" y="95491"/>
                </a:lnTo>
                <a:lnTo>
                  <a:pt x="343635" y="100310"/>
                </a:lnTo>
                <a:close/>
              </a:path>
              <a:path w="1069975" h="172720">
                <a:moveTo>
                  <a:pt x="332275" y="156715"/>
                </a:moveTo>
                <a:lnTo>
                  <a:pt x="289231" y="156715"/>
                </a:lnTo>
                <a:lnTo>
                  <a:pt x="299966" y="155748"/>
                </a:lnTo>
                <a:lnTo>
                  <a:pt x="309844" y="152846"/>
                </a:lnTo>
                <a:lnTo>
                  <a:pt x="318867" y="148009"/>
                </a:lnTo>
                <a:lnTo>
                  <a:pt x="327034" y="141237"/>
                </a:lnTo>
                <a:lnTo>
                  <a:pt x="336112" y="153590"/>
                </a:lnTo>
                <a:lnTo>
                  <a:pt x="332275" y="156715"/>
                </a:lnTo>
                <a:close/>
              </a:path>
              <a:path w="1069975" h="172720">
                <a:moveTo>
                  <a:pt x="411124" y="64442"/>
                </a:moveTo>
                <a:lnTo>
                  <a:pt x="394077" y="64442"/>
                </a:lnTo>
                <a:lnTo>
                  <a:pt x="396954" y="59580"/>
                </a:lnTo>
                <a:lnTo>
                  <a:pt x="402362" y="54917"/>
                </a:lnTo>
                <a:lnTo>
                  <a:pt x="418237" y="45987"/>
                </a:lnTo>
                <a:lnTo>
                  <a:pt x="426026" y="43755"/>
                </a:lnTo>
                <a:lnTo>
                  <a:pt x="443190" y="43755"/>
                </a:lnTo>
                <a:lnTo>
                  <a:pt x="450582" y="45938"/>
                </a:lnTo>
                <a:lnTo>
                  <a:pt x="455841" y="50303"/>
                </a:lnTo>
                <a:lnTo>
                  <a:pt x="461199" y="54669"/>
                </a:lnTo>
                <a:lnTo>
                  <a:pt x="464820" y="60076"/>
                </a:lnTo>
                <a:lnTo>
                  <a:pt x="465009" y="60721"/>
                </a:lnTo>
                <a:lnTo>
                  <a:pt x="420023" y="60721"/>
                </a:lnTo>
                <a:lnTo>
                  <a:pt x="413871" y="62656"/>
                </a:lnTo>
                <a:lnTo>
                  <a:pt x="411124" y="64442"/>
                </a:lnTo>
                <a:close/>
              </a:path>
              <a:path w="1069975" h="172720">
                <a:moveTo>
                  <a:pt x="481737" y="66526"/>
                </a:moveTo>
                <a:lnTo>
                  <a:pt x="466705" y="66526"/>
                </a:lnTo>
                <a:lnTo>
                  <a:pt x="470872" y="59977"/>
                </a:lnTo>
                <a:lnTo>
                  <a:pt x="476826" y="54570"/>
                </a:lnTo>
                <a:lnTo>
                  <a:pt x="492403" y="45938"/>
                </a:lnTo>
                <a:lnTo>
                  <a:pt x="500142" y="43755"/>
                </a:lnTo>
                <a:lnTo>
                  <a:pt x="507782" y="43755"/>
                </a:lnTo>
                <a:lnTo>
                  <a:pt x="522758" y="46071"/>
                </a:lnTo>
                <a:lnTo>
                  <a:pt x="533455" y="53019"/>
                </a:lnTo>
                <a:lnTo>
                  <a:pt x="537723" y="60721"/>
                </a:lnTo>
                <a:lnTo>
                  <a:pt x="494040" y="60721"/>
                </a:lnTo>
                <a:lnTo>
                  <a:pt x="487789" y="62656"/>
                </a:lnTo>
                <a:lnTo>
                  <a:pt x="481737" y="66526"/>
                </a:lnTo>
                <a:close/>
              </a:path>
              <a:path w="1069975" h="172720">
                <a:moveTo>
                  <a:pt x="394077" y="169366"/>
                </a:moveTo>
                <a:lnTo>
                  <a:pt x="375027" y="169366"/>
                </a:lnTo>
                <a:lnTo>
                  <a:pt x="375027" y="46731"/>
                </a:lnTo>
                <a:lnTo>
                  <a:pt x="394077" y="46731"/>
                </a:lnTo>
                <a:lnTo>
                  <a:pt x="394077" y="64442"/>
                </a:lnTo>
                <a:lnTo>
                  <a:pt x="411124" y="64442"/>
                </a:lnTo>
                <a:lnTo>
                  <a:pt x="407918" y="66526"/>
                </a:lnTo>
                <a:lnTo>
                  <a:pt x="402064" y="70395"/>
                </a:lnTo>
                <a:lnTo>
                  <a:pt x="397450" y="74810"/>
                </a:lnTo>
                <a:lnTo>
                  <a:pt x="394077" y="79771"/>
                </a:lnTo>
                <a:lnTo>
                  <a:pt x="394077" y="169366"/>
                </a:lnTo>
                <a:close/>
              </a:path>
              <a:path w="1069975" h="172720">
                <a:moveTo>
                  <a:pt x="467896" y="169366"/>
                </a:moveTo>
                <a:lnTo>
                  <a:pt x="448846" y="169366"/>
                </a:lnTo>
                <a:lnTo>
                  <a:pt x="448846" y="86022"/>
                </a:lnTo>
                <a:lnTo>
                  <a:pt x="447441" y="74953"/>
                </a:lnTo>
                <a:lnTo>
                  <a:pt x="443228" y="67047"/>
                </a:lnTo>
                <a:lnTo>
                  <a:pt x="436205" y="62303"/>
                </a:lnTo>
                <a:lnTo>
                  <a:pt x="426373" y="60721"/>
                </a:lnTo>
                <a:lnTo>
                  <a:pt x="465009" y="60721"/>
                </a:lnTo>
                <a:lnTo>
                  <a:pt x="466705" y="66526"/>
                </a:lnTo>
                <a:lnTo>
                  <a:pt x="481737" y="66526"/>
                </a:lnTo>
                <a:lnTo>
                  <a:pt x="475784" y="70296"/>
                </a:lnTo>
                <a:lnTo>
                  <a:pt x="471170" y="74612"/>
                </a:lnTo>
                <a:lnTo>
                  <a:pt x="467896" y="79474"/>
                </a:lnTo>
                <a:lnTo>
                  <a:pt x="467896" y="169366"/>
                </a:lnTo>
                <a:close/>
              </a:path>
              <a:path w="1069975" h="172720">
                <a:moveTo>
                  <a:pt x="542012" y="169366"/>
                </a:moveTo>
                <a:lnTo>
                  <a:pt x="523111" y="169366"/>
                </a:lnTo>
                <a:lnTo>
                  <a:pt x="523111" y="86022"/>
                </a:lnTo>
                <a:lnTo>
                  <a:pt x="521697" y="74953"/>
                </a:lnTo>
                <a:lnTo>
                  <a:pt x="517456" y="67047"/>
                </a:lnTo>
                <a:lnTo>
                  <a:pt x="510386" y="62303"/>
                </a:lnTo>
                <a:lnTo>
                  <a:pt x="500489" y="60721"/>
                </a:lnTo>
                <a:lnTo>
                  <a:pt x="537723" y="60721"/>
                </a:lnTo>
                <a:lnTo>
                  <a:pt x="539873" y="64600"/>
                </a:lnTo>
                <a:lnTo>
                  <a:pt x="542012" y="80813"/>
                </a:lnTo>
                <a:lnTo>
                  <a:pt x="542012" y="169366"/>
                </a:lnTo>
                <a:close/>
              </a:path>
              <a:path w="1069975" h="172720">
                <a:moveTo>
                  <a:pt x="593126" y="29170"/>
                </a:moveTo>
                <a:lnTo>
                  <a:pt x="586181" y="29170"/>
                </a:lnTo>
                <a:lnTo>
                  <a:pt x="583204" y="27979"/>
                </a:lnTo>
                <a:lnTo>
                  <a:pt x="580625" y="25598"/>
                </a:lnTo>
                <a:lnTo>
                  <a:pt x="578144" y="23117"/>
                </a:lnTo>
                <a:lnTo>
                  <a:pt x="576904" y="20091"/>
                </a:lnTo>
                <a:lnTo>
                  <a:pt x="576904" y="12947"/>
                </a:lnTo>
                <a:lnTo>
                  <a:pt x="578144" y="9921"/>
                </a:lnTo>
                <a:lnTo>
                  <a:pt x="583204" y="4861"/>
                </a:lnTo>
                <a:lnTo>
                  <a:pt x="586181" y="3571"/>
                </a:lnTo>
                <a:lnTo>
                  <a:pt x="593126" y="3571"/>
                </a:lnTo>
                <a:lnTo>
                  <a:pt x="596152" y="4861"/>
                </a:lnTo>
                <a:lnTo>
                  <a:pt x="598633" y="7441"/>
                </a:lnTo>
                <a:lnTo>
                  <a:pt x="601213" y="9921"/>
                </a:lnTo>
                <a:lnTo>
                  <a:pt x="602502" y="12947"/>
                </a:lnTo>
                <a:lnTo>
                  <a:pt x="602502" y="20091"/>
                </a:lnTo>
                <a:lnTo>
                  <a:pt x="601213" y="23117"/>
                </a:lnTo>
                <a:lnTo>
                  <a:pt x="596152" y="27979"/>
                </a:lnTo>
                <a:lnTo>
                  <a:pt x="593126" y="29170"/>
                </a:lnTo>
                <a:close/>
              </a:path>
              <a:path w="1069975" h="172720">
                <a:moveTo>
                  <a:pt x="599228" y="169366"/>
                </a:moveTo>
                <a:lnTo>
                  <a:pt x="580178" y="169366"/>
                </a:lnTo>
                <a:lnTo>
                  <a:pt x="580178" y="46731"/>
                </a:lnTo>
                <a:lnTo>
                  <a:pt x="599228" y="46731"/>
                </a:lnTo>
                <a:lnTo>
                  <a:pt x="599228" y="169366"/>
                </a:lnTo>
                <a:close/>
              </a:path>
              <a:path w="1069975" h="172720">
                <a:moveTo>
                  <a:pt x="676447" y="172342"/>
                </a:moveTo>
                <a:lnTo>
                  <a:pt x="659323" y="169905"/>
                </a:lnTo>
                <a:lnTo>
                  <a:pt x="647091" y="162594"/>
                </a:lnTo>
                <a:lnTo>
                  <a:pt x="639752" y="150409"/>
                </a:lnTo>
                <a:lnTo>
                  <a:pt x="637306" y="133350"/>
                </a:lnTo>
                <a:lnTo>
                  <a:pt x="637306" y="46731"/>
                </a:lnTo>
                <a:lnTo>
                  <a:pt x="656356" y="46731"/>
                </a:lnTo>
                <a:lnTo>
                  <a:pt x="656356" y="137169"/>
                </a:lnTo>
                <a:lnTo>
                  <a:pt x="658539" y="144214"/>
                </a:lnTo>
                <a:lnTo>
                  <a:pt x="662904" y="148679"/>
                </a:lnTo>
                <a:lnTo>
                  <a:pt x="667369" y="153144"/>
                </a:lnTo>
                <a:lnTo>
                  <a:pt x="674314" y="155376"/>
                </a:lnTo>
                <a:lnTo>
                  <a:pt x="717197" y="155376"/>
                </a:lnTo>
                <a:lnTo>
                  <a:pt x="715292" y="157559"/>
                </a:lnTo>
                <a:lnTo>
                  <a:pt x="683145" y="171970"/>
                </a:lnTo>
                <a:lnTo>
                  <a:pt x="676447" y="172342"/>
                </a:lnTo>
                <a:close/>
              </a:path>
              <a:path w="1069975" h="172720">
                <a:moveTo>
                  <a:pt x="717197" y="155376"/>
                </a:moveTo>
                <a:lnTo>
                  <a:pt x="691181" y="155376"/>
                </a:lnTo>
                <a:lnTo>
                  <a:pt x="698176" y="153541"/>
                </a:lnTo>
                <a:lnTo>
                  <a:pt x="711372" y="146099"/>
                </a:lnTo>
                <a:lnTo>
                  <a:pt x="716482" y="141783"/>
                </a:lnTo>
                <a:lnTo>
                  <a:pt x="720054" y="136921"/>
                </a:lnTo>
                <a:lnTo>
                  <a:pt x="720054" y="46731"/>
                </a:lnTo>
                <a:lnTo>
                  <a:pt x="739104" y="46731"/>
                </a:lnTo>
                <a:lnTo>
                  <a:pt x="739104" y="152102"/>
                </a:lnTo>
                <a:lnTo>
                  <a:pt x="720054" y="152102"/>
                </a:lnTo>
                <a:lnTo>
                  <a:pt x="717197" y="155376"/>
                </a:lnTo>
                <a:close/>
              </a:path>
              <a:path w="1069975" h="172720">
                <a:moveTo>
                  <a:pt x="739104" y="169366"/>
                </a:moveTo>
                <a:lnTo>
                  <a:pt x="720054" y="169366"/>
                </a:lnTo>
                <a:lnTo>
                  <a:pt x="720054" y="152102"/>
                </a:lnTo>
                <a:lnTo>
                  <a:pt x="739104" y="152102"/>
                </a:lnTo>
                <a:lnTo>
                  <a:pt x="739104" y="169366"/>
                </a:lnTo>
                <a:close/>
              </a:path>
              <a:path w="1069975" h="172720">
                <a:moveTo>
                  <a:pt x="813301" y="64442"/>
                </a:moveTo>
                <a:lnTo>
                  <a:pt x="796255" y="64442"/>
                </a:lnTo>
                <a:lnTo>
                  <a:pt x="799132" y="59580"/>
                </a:lnTo>
                <a:lnTo>
                  <a:pt x="804539" y="54917"/>
                </a:lnTo>
                <a:lnTo>
                  <a:pt x="820414" y="45987"/>
                </a:lnTo>
                <a:lnTo>
                  <a:pt x="828203" y="43755"/>
                </a:lnTo>
                <a:lnTo>
                  <a:pt x="845368" y="43755"/>
                </a:lnTo>
                <a:lnTo>
                  <a:pt x="852760" y="45938"/>
                </a:lnTo>
                <a:lnTo>
                  <a:pt x="858018" y="50303"/>
                </a:lnTo>
                <a:lnTo>
                  <a:pt x="863376" y="54669"/>
                </a:lnTo>
                <a:lnTo>
                  <a:pt x="866997" y="60076"/>
                </a:lnTo>
                <a:lnTo>
                  <a:pt x="867186" y="60721"/>
                </a:lnTo>
                <a:lnTo>
                  <a:pt x="822200" y="60721"/>
                </a:lnTo>
                <a:lnTo>
                  <a:pt x="816049" y="62656"/>
                </a:lnTo>
                <a:lnTo>
                  <a:pt x="813301" y="64442"/>
                </a:lnTo>
                <a:close/>
              </a:path>
              <a:path w="1069975" h="172720">
                <a:moveTo>
                  <a:pt x="883914" y="66526"/>
                </a:moveTo>
                <a:lnTo>
                  <a:pt x="868883" y="66526"/>
                </a:lnTo>
                <a:lnTo>
                  <a:pt x="873050" y="59977"/>
                </a:lnTo>
                <a:lnTo>
                  <a:pt x="879003" y="54570"/>
                </a:lnTo>
                <a:lnTo>
                  <a:pt x="894580" y="45938"/>
                </a:lnTo>
                <a:lnTo>
                  <a:pt x="902319" y="43755"/>
                </a:lnTo>
                <a:lnTo>
                  <a:pt x="909959" y="43755"/>
                </a:lnTo>
                <a:lnTo>
                  <a:pt x="924935" y="46071"/>
                </a:lnTo>
                <a:lnTo>
                  <a:pt x="935632" y="53019"/>
                </a:lnTo>
                <a:lnTo>
                  <a:pt x="939901" y="60721"/>
                </a:lnTo>
                <a:lnTo>
                  <a:pt x="896217" y="60721"/>
                </a:lnTo>
                <a:lnTo>
                  <a:pt x="889967" y="62656"/>
                </a:lnTo>
                <a:lnTo>
                  <a:pt x="883914" y="66526"/>
                </a:lnTo>
                <a:close/>
              </a:path>
              <a:path w="1069975" h="172720">
                <a:moveTo>
                  <a:pt x="796255" y="169366"/>
                </a:moveTo>
                <a:lnTo>
                  <a:pt x="777205" y="169366"/>
                </a:lnTo>
                <a:lnTo>
                  <a:pt x="777205" y="46731"/>
                </a:lnTo>
                <a:lnTo>
                  <a:pt x="796255" y="46731"/>
                </a:lnTo>
                <a:lnTo>
                  <a:pt x="796255" y="64442"/>
                </a:lnTo>
                <a:lnTo>
                  <a:pt x="813301" y="64442"/>
                </a:lnTo>
                <a:lnTo>
                  <a:pt x="810096" y="66526"/>
                </a:lnTo>
                <a:lnTo>
                  <a:pt x="804242" y="70395"/>
                </a:lnTo>
                <a:lnTo>
                  <a:pt x="799628" y="74810"/>
                </a:lnTo>
                <a:lnTo>
                  <a:pt x="796255" y="79771"/>
                </a:lnTo>
                <a:lnTo>
                  <a:pt x="796255" y="169366"/>
                </a:lnTo>
                <a:close/>
              </a:path>
              <a:path w="1069975" h="172720">
                <a:moveTo>
                  <a:pt x="870073" y="169366"/>
                </a:moveTo>
                <a:lnTo>
                  <a:pt x="851023" y="169366"/>
                </a:lnTo>
                <a:lnTo>
                  <a:pt x="851023" y="86022"/>
                </a:lnTo>
                <a:lnTo>
                  <a:pt x="849619" y="74953"/>
                </a:lnTo>
                <a:lnTo>
                  <a:pt x="845405" y="67047"/>
                </a:lnTo>
                <a:lnTo>
                  <a:pt x="838382" y="62303"/>
                </a:lnTo>
                <a:lnTo>
                  <a:pt x="828550" y="60721"/>
                </a:lnTo>
                <a:lnTo>
                  <a:pt x="867186" y="60721"/>
                </a:lnTo>
                <a:lnTo>
                  <a:pt x="868883" y="66526"/>
                </a:lnTo>
                <a:lnTo>
                  <a:pt x="883914" y="66526"/>
                </a:lnTo>
                <a:lnTo>
                  <a:pt x="877961" y="70296"/>
                </a:lnTo>
                <a:lnTo>
                  <a:pt x="873347" y="74612"/>
                </a:lnTo>
                <a:lnTo>
                  <a:pt x="870073" y="79474"/>
                </a:lnTo>
                <a:lnTo>
                  <a:pt x="870073" y="169366"/>
                </a:lnTo>
                <a:close/>
              </a:path>
              <a:path w="1069975" h="172720">
                <a:moveTo>
                  <a:pt x="944190" y="169366"/>
                </a:moveTo>
                <a:lnTo>
                  <a:pt x="925289" y="169366"/>
                </a:lnTo>
                <a:lnTo>
                  <a:pt x="925289" y="86022"/>
                </a:lnTo>
                <a:lnTo>
                  <a:pt x="923875" y="74953"/>
                </a:lnTo>
                <a:lnTo>
                  <a:pt x="919633" y="67047"/>
                </a:lnTo>
                <a:lnTo>
                  <a:pt x="912564" y="62303"/>
                </a:lnTo>
                <a:lnTo>
                  <a:pt x="902667" y="60721"/>
                </a:lnTo>
                <a:lnTo>
                  <a:pt x="939901" y="60721"/>
                </a:lnTo>
                <a:lnTo>
                  <a:pt x="942050" y="64600"/>
                </a:lnTo>
                <a:lnTo>
                  <a:pt x="944190" y="80813"/>
                </a:lnTo>
                <a:lnTo>
                  <a:pt x="944190" y="169366"/>
                </a:lnTo>
                <a:close/>
              </a:path>
              <a:path w="1069975" h="172720">
                <a:moveTo>
                  <a:pt x="1062018" y="156864"/>
                </a:moveTo>
                <a:lnTo>
                  <a:pt x="1031469" y="156864"/>
                </a:lnTo>
                <a:lnTo>
                  <a:pt x="1038662" y="154880"/>
                </a:lnTo>
                <a:lnTo>
                  <a:pt x="1043524" y="150911"/>
                </a:lnTo>
                <a:lnTo>
                  <a:pt x="1048485" y="146942"/>
                </a:lnTo>
                <a:lnTo>
                  <a:pt x="1050966" y="141932"/>
                </a:lnTo>
                <a:lnTo>
                  <a:pt x="1050966" y="130422"/>
                </a:lnTo>
                <a:lnTo>
                  <a:pt x="1004326" y="111053"/>
                </a:lnTo>
                <a:lnTo>
                  <a:pt x="996718" y="108309"/>
                </a:lnTo>
                <a:lnTo>
                  <a:pt x="990188" y="105026"/>
                </a:lnTo>
                <a:lnTo>
                  <a:pt x="984737" y="101203"/>
                </a:lnTo>
                <a:lnTo>
                  <a:pt x="978189" y="95646"/>
                </a:lnTo>
                <a:lnTo>
                  <a:pt x="974914" y="88255"/>
                </a:lnTo>
                <a:lnTo>
                  <a:pt x="974914" y="79027"/>
                </a:lnTo>
                <a:lnTo>
                  <a:pt x="1002001" y="46248"/>
                </a:lnTo>
                <a:lnTo>
                  <a:pt x="1020753" y="43755"/>
                </a:lnTo>
                <a:lnTo>
                  <a:pt x="1033971" y="44862"/>
                </a:lnTo>
                <a:lnTo>
                  <a:pt x="1045943" y="48183"/>
                </a:lnTo>
                <a:lnTo>
                  <a:pt x="1056679" y="53726"/>
                </a:lnTo>
                <a:lnTo>
                  <a:pt x="1063415" y="59233"/>
                </a:lnTo>
                <a:lnTo>
                  <a:pt x="1012221" y="59233"/>
                </a:lnTo>
                <a:lnTo>
                  <a:pt x="1005523" y="61118"/>
                </a:lnTo>
                <a:lnTo>
                  <a:pt x="995899" y="68560"/>
                </a:lnTo>
                <a:lnTo>
                  <a:pt x="993518" y="73074"/>
                </a:lnTo>
                <a:lnTo>
                  <a:pt x="993518" y="83393"/>
                </a:lnTo>
                <a:lnTo>
                  <a:pt x="1031618" y="98970"/>
                </a:lnTo>
                <a:lnTo>
                  <a:pt x="1040296" y="101407"/>
                </a:lnTo>
                <a:lnTo>
                  <a:pt x="1069420" y="125660"/>
                </a:lnTo>
                <a:lnTo>
                  <a:pt x="1069420" y="135284"/>
                </a:lnTo>
                <a:lnTo>
                  <a:pt x="1068592" y="143395"/>
                </a:lnTo>
                <a:lnTo>
                  <a:pt x="1066109" y="150614"/>
                </a:lnTo>
                <a:lnTo>
                  <a:pt x="1062018" y="156864"/>
                </a:lnTo>
                <a:close/>
              </a:path>
              <a:path w="1069975" h="172720">
                <a:moveTo>
                  <a:pt x="1057216" y="74711"/>
                </a:moveTo>
                <a:lnTo>
                  <a:pt x="1053545" y="70246"/>
                </a:lnTo>
                <a:lnTo>
                  <a:pt x="1048535" y="66575"/>
                </a:lnTo>
                <a:lnTo>
                  <a:pt x="1042185" y="63698"/>
                </a:lnTo>
                <a:lnTo>
                  <a:pt x="1035835" y="60721"/>
                </a:lnTo>
                <a:lnTo>
                  <a:pt x="1028691" y="59233"/>
                </a:lnTo>
                <a:lnTo>
                  <a:pt x="1063415" y="59233"/>
                </a:lnTo>
                <a:lnTo>
                  <a:pt x="1066146" y="61465"/>
                </a:lnTo>
                <a:lnTo>
                  <a:pt x="1057216" y="74711"/>
                </a:lnTo>
                <a:close/>
              </a:path>
              <a:path w="1069975" h="172720">
                <a:moveTo>
                  <a:pt x="1021200" y="172342"/>
                </a:moveTo>
                <a:lnTo>
                  <a:pt x="1006382" y="171142"/>
                </a:lnTo>
                <a:lnTo>
                  <a:pt x="993183" y="167543"/>
                </a:lnTo>
                <a:lnTo>
                  <a:pt x="981602" y="161543"/>
                </a:lnTo>
                <a:lnTo>
                  <a:pt x="971640" y="153144"/>
                </a:lnTo>
                <a:lnTo>
                  <a:pt x="981612" y="139451"/>
                </a:lnTo>
                <a:lnTo>
                  <a:pt x="985679" y="144115"/>
                </a:lnTo>
                <a:lnTo>
                  <a:pt x="991285" y="148183"/>
                </a:lnTo>
                <a:lnTo>
                  <a:pt x="1005672" y="155128"/>
                </a:lnTo>
                <a:lnTo>
                  <a:pt x="1013510" y="156864"/>
                </a:lnTo>
                <a:lnTo>
                  <a:pt x="1062018" y="156864"/>
                </a:lnTo>
                <a:lnTo>
                  <a:pt x="1056174" y="162371"/>
                </a:lnTo>
                <a:lnTo>
                  <a:pt x="1049077" y="166733"/>
                </a:lnTo>
                <a:lnTo>
                  <a:pt x="1040882" y="169850"/>
                </a:lnTo>
                <a:lnTo>
                  <a:pt x="1031590" y="171719"/>
                </a:lnTo>
                <a:lnTo>
                  <a:pt x="1021200" y="1723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9050" y="3067000"/>
            <a:ext cx="2367280" cy="111760"/>
          </a:xfrm>
          <a:custGeom>
            <a:avLst/>
            <a:gdLst/>
            <a:ahLst/>
            <a:cxnLst/>
            <a:rect l="l" t="t" r="r" b="b"/>
            <a:pathLst>
              <a:path w="2367279" h="111760">
                <a:moveTo>
                  <a:pt x="2366699" y="111599"/>
                </a:moveTo>
                <a:lnTo>
                  <a:pt x="0" y="111599"/>
                </a:lnTo>
                <a:lnTo>
                  <a:pt x="0" y="0"/>
                </a:lnTo>
                <a:lnTo>
                  <a:pt x="2366699" y="0"/>
                </a:lnTo>
                <a:lnTo>
                  <a:pt x="2366699" y="1115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5850" y="3067000"/>
            <a:ext cx="2066289" cy="111760"/>
          </a:xfrm>
          <a:custGeom>
            <a:avLst/>
            <a:gdLst/>
            <a:ahLst/>
            <a:cxnLst/>
            <a:rect l="l" t="t" r="r" b="b"/>
            <a:pathLst>
              <a:path w="2066290" h="111760">
                <a:moveTo>
                  <a:pt x="2066099" y="111599"/>
                </a:moveTo>
                <a:lnTo>
                  <a:pt x="0" y="111599"/>
                </a:lnTo>
                <a:lnTo>
                  <a:pt x="0" y="0"/>
                </a:lnTo>
                <a:lnTo>
                  <a:pt x="2066099" y="0"/>
                </a:lnTo>
                <a:lnTo>
                  <a:pt x="2066099" y="1115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1400" y="359365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4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75300" y="359365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1395" y="3906850"/>
            <a:ext cx="271145" cy="626745"/>
          </a:xfrm>
          <a:custGeom>
            <a:avLst/>
            <a:gdLst/>
            <a:ahLst/>
            <a:cxnLst/>
            <a:rect l="l" t="t" r="r" b="b"/>
            <a:pathLst>
              <a:path w="271144" h="626745">
                <a:moveTo>
                  <a:pt x="270903" y="469811"/>
                </a:moveTo>
                <a:lnTo>
                  <a:pt x="0" y="313207"/>
                </a:lnTo>
                <a:lnTo>
                  <a:pt x="0" y="626402"/>
                </a:lnTo>
                <a:lnTo>
                  <a:pt x="270903" y="469811"/>
                </a:lnTo>
                <a:close/>
              </a:path>
              <a:path w="271144" h="626745">
                <a:moveTo>
                  <a:pt x="270903" y="156603"/>
                </a:moveTo>
                <a:lnTo>
                  <a:pt x="0" y="0"/>
                </a:lnTo>
                <a:lnTo>
                  <a:pt x="0" y="313207"/>
                </a:lnTo>
                <a:lnTo>
                  <a:pt x="270903" y="156603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75288" y="3906850"/>
            <a:ext cx="271145" cy="626745"/>
          </a:xfrm>
          <a:custGeom>
            <a:avLst/>
            <a:gdLst/>
            <a:ahLst/>
            <a:cxnLst/>
            <a:rect l="l" t="t" r="r" b="b"/>
            <a:pathLst>
              <a:path w="271145" h="626745">
                <a:moveTo>
                  <a:pt x="270903" y="469811"/>
                </a:moveTo>
                <a:lnTo>
                  <a:pt x="0" y="313207"/>
                </a:lnTo>
                <a:lnTo>
                  <a:pt x="0" y="626402"/>
                </a:lnTo>
                <a:lnTo>
                  <a:pt x="270903" y="469811"/>
                </a:lnTo>
                <a:close/>
              </a:path>
              <a:path w="271145" h="626745">
                <a:moveTo>
                  <a:pt x="270903" y="156603"/>
                </a:moveTo>
                <a:lnTo>
                  <a:pt x="0" y="0"/>
                </a:lnTo>
                <a:lnTo>
                  <a:pt x="0" y="313207"/>
                </a:lnTo>
                <a:lnTo>
                  <a:pt x="270903" y="156603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3847" y="1006853"/>
            <a:ext cx="6564542" cy="31551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8712" y="1559303"/>
            <a:ext cx="6462998" cy="31551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575" y="2075867"/>
            <a:ext cx="5783010" cy="2739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3560" y="2456867"/>
            <a:ext cx="2834578" cy="273992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315450" y="633300"/>
            <a:ext cx="6547484" cy="149860"/>
          </a:xfrm>
          <a:custGeom>
            <a:avLst/>
            <a:gdLst/>
            <a:ahLst/>
            <a:cxnLst/>
            <a:rect l="l" t="t" r="r" b="b"/>
            <a:pathLst>
              <a:path w="6547484" h="149859">
                <a:moveTo>
                  <a:pt x="65471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6547199" y="0"/>
                </a:lnTo>
                <a:lnTo>
                  <a:pt x="65471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662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4264" y="982703"/>
            <a:ext cx="2038985" cy="315595"/>
          </a:xfrm>
          <a:custGeom>
            <a:avLst/>
            <a:gdLst/>
            <a:ahLst/>
            <a:cxnLst/>
            <a:rect l="l" t="t" r="r" b="b"/>
            <a:pathLst>
              <a:path w="2038985" h="315594">
                <a:moveTo>
                  <a:pt x="461409" y="315515"/>
                </a:moveTo>
                <a:lnTo>
                  <a:pt x="411598" y="308985"/>
                </a:lnTo>
                <a:lnTo>
                  <a:pt x="368652" y="289917"/>
                </a:lnTo>
                <a:lnTo>
                  <a:pt x="334384" y="260532"/>
                </a:lnTo>
                <a:lnTo>
                  <a:pt x="310497" y="221605"/>
                </a:lnTo>
                <a:lnTo>
                  <a:pt x="298917" y="174752"/>
                </a:lnTo>
                <a:lnTo>
                  <a:pt x="298145" y="157757"/>
                </a:lnTo>
                <a:lnTo>
                  <a:pt x="298917" y="140772"/>
                </a:lnTo>
                <a:lnTo>
                  <a:pt x="310497" y="94059"/>
                </a:lnTo>
                <a:lnTo>
                  <a:pt x="334384" y="55075"/>
                </a:lnTo>
                <a:lnTo>
                  <a:pt x="368652" y="25672"/>
                </a:lnTo>
                <a:lnTo>
                  <a:pt x="411598" y="6613"/>
                </a:lnTo>
                <a:lnTo>
                  <a:pt x="461409" y="0"/>
                </a:lnTo>
                <a:lnTo>
                  <a:pt x="478450" y="734"/>
                </a:lnTo>
                <a:lnTo>
                  <a:pt x="526000" y="11757"/>
                </a:lnTo>
                <a:lnTo>
                  <a:pt x="566268" y="34360"/>
                </a:lnTo>
                <a:lnTo>
                  <a:pt x="597029" y="67009"/>
                </a:lnTo>
                <a:lnTo>
                  <a:pt x="598551" y="69502"/>
                </a:lnTo>
                <a:lnTo>
                  <a:pt x="461409" y="69502"/>
                </a:lnTo>
                <a:lnTo>
                  <a:pt x="452051" y="69930"/>
                </a:lnTo>
                <a:lnTo>
                  <a:pt x="412668" y="84459"/>
                </a:lnTo>
                <a:lnTo>
                  <a:pt x="387293" y="115304"/>
                </a:lnTo>
                <a:lnTo>
                  <a:pt x="378065" y="157757"/>
                </a:lnTo>
                <a:lnTo>
                  <a:pt x="378437" y="166966"/>
                </a:lnTo>
                <a:lnTo>
                  <a:pt x="391162" y="207503"/>
                </a:lnTo>
                <a:lnTo>
                  <a:pt x="419495" y="235427"/>
                </a:lnTo>
                <a:lnTo>
                  <a:pt x="461409" y="246012"/>
                </a:lnTo>
                <a:lnTo>
                  <a:pt x="598598" y="246012"/>
                </a:lnTo>
                <a:lnTo>
                  <a:pt x="597029" y="248580"/>
                </a:lnTo>
                <a:lnTo>
                  <a:pt x="566268" y="281247"/>
                </a:lnTo>
                <a:lnTo>
                  <a:pt x="526000" y="303907"/>
                </a:lnTo>
                <a:lnTo>
                  <a:pt x="478450" y="314790"/>
                </a:lnTo>
                <a:lnTo>
                  <a:pt x="461409" y="315515"/>
                </a:lnTo>
                <a:close/>
              </a:path>
              <a:path w="2038985" h="315594">
                <a:moveTo>
                  <a:pt x="194369" y="310008"/>
                </a:moveTo>
                <a:lnTo>
                  <a:pt x="115639" y="310008"/>
                </a:lnTo>
                <a:lnTo>
                  <a:pt x="115639" y="187076"/>
                </a:lnTo>
                <a:lnTo>
                  <a:pt x="0" y="5060"/>
                </a:lnTo>
                <a:lnTo>
                  <a:pt x="88701" y="5060"/>
                </a:lnTo>
                <a:lnTo>
                  <a:pt x="155078" y="117574"/>
                </a:lnTo>
                <a:lnTo>
                  <a:pt x="238355" y="117574"/>
                </a:lnTo>
                <a:lnTo>
                  <a:pt x="194369" y="187076"/>
                </a:lnTo>
                <a:lnTo>
                  <a:pt x="194369" y="310008"/>
                </a:lnTo>
                <a:close/>
              </a:path>
              <a:path w="2038985" h="315594">
                <a:moveTo>
                  <a:pt x="238355" y="117574"/>
                </a:moveTo>
                <a:lnTo>
                  <a:pt x="155078" y="117574"/>
                </a:lnTo>
                <a:lnTo>
                  <a:pt x="220414" y="5060"/>
                </a:lnTo>
                <a:lnTo>
                  <a:pt x="309562" y="5060"/>
                </a:lnTo>
                <a:lnTo>
                  <a:pt x="238355" y="117574"/>
                </a:lnTo>
                <a:close/>
              </a:path>
              <a:path w="2038985" h="315594">
                <a:moveTo>
                  <a:pt x="598598" y="246012"/>
                </a:moveTo>
                <a:lnTo>
                  <a:pt x="461409" y="246012"/>
                </a:lnTo>
                <a:lnTo>
                  <a:pt x="470562" y="245585"/>
                </a:lnTo>
                <a:lnTo>
                  <a:pt x="479268" y="244301"/>
                </a:lnTo>
                <a:lnTo>
                  <a:pt x="515741" y="226051"/>
                </a:lnTo>
                <a:lnTo>
                  <a:pt x="538204" y="192583"/>
                </a:lnTo>
                <a:lnTo>
                  <a:pt x="544157" y="157757"/>
                </a:lnTo>
                <a:lnTo>
                  <a:pt x="543785" y="148558"/>
                </a:lnTo>
                <a:lnTo>
                  <a:pt x="531023" y="108049"/>
                </a:lnTo>
                <a:lnTo>
                  <a:pt x="502718" y="80088"/>
                </a:lnTo>
                <a:lnTo>
                  <a:pt x="461409" y="69502"/>
                </a:lnTo>
                <a:lnTo>
                  <a:pt x="598551" y="69502"/>
                </a:lnTo>
                <a:lnTo>
                  <a:pt x="617130" y="108923"/>
                </a:lnTo>
                <a:lnTo>
                  <a:pt x="624078" y="157757"/>
                </a:lnTo>
                <a:lnTo>
                  <a:pt x="623306" y="174752"/>
                </a:lnTo>
                <a:lnTo>
                  <a:pt x="620990" y="191058"/>
                </a:lnTo>
                <a:lnTo>
                  <a:pt x="617130" y="206675"/>
                </a:lnTo>
                <a:lnTo>
                  <a:pt x="611725" y="221605"/>
                </a:lnTo>
                <a:lnTo>
                  <a:pt x="604963" y="235604"/>
                </a:lnTo>
                <a:lnTo>
                  <a:pt x="598598" y="246012"/>
                </a:lnTo>
                <a:close/>
              </a:path>
              <a:path w="2038985" h="315594">
                <a:moveTo>
                  <a:pt x="808351" y="315515"/>
                </a:moveTo>
                <a:lnTo>
                  <a:pt x="758289" y="310157"/>
                </a:lnTo>
                <a:lnTo>
                  <a:pt x="719277" y="294456"/>
                </a:lnTo>
                <a:lnTo>
                  <a:pt x="683500" y="260337"/>
                </a:lnTo>
                <a:lnTo>
                  <a:pt x="665997" y="213717"/>
                </a:lnTo>
                <a:lnTo>
                  <a:pt x="663839" y="186630"/>
                </a:lnTo>
                <a:lnTo>
                  <a:pt x="663839" y="5060"/>
                </a:lnTo>
                <a:lnTo>
                  <a:pt x="743908" y="5060"/>
                </a:lnTo>
                <a:lnTo>
                  <a:pt x="743908" y="183802"/>
                </a:lnTo>
                <a:lnTo>
                  <a:pt x="744903" y="196871"/>
                </a:lnTo>
                <a:lnTo>
                  <a:pt x="768893" y="236218"/>
                </a:lnTo>
                <a:lnTo>
                  <a:pt x="808351" y="246012"/>
                </a:lnTo>
                <a:lnTo>
                  <a:pt x="939877" y="246012"/>
                </a:lnTo>
                <a:lnTo>
                  <a:pt x="938249" y="249789"/>
                </a:lnTo>
                <a:lnTo>
                  <a:pt x="907201" y="287294"/>
                </a:lnTo>
                <a:lnTo>
                  <a:pt x="871900" y="305990"/>
                </a:lnTo>
                <a:lnTo>
                  <a:pt x="826052" y="314920"/>
                </a:lnTo>
                <a:lnTo>
                  <a:pt x="808351" y="315515"/>
                </a:lnTo>
                <a:close/>
              </a:path>
              <a:path w="2038985" h="315594">
                <a:moveTo>
                  <a:pt x="939877" y="246012"/>
                </a:moveTo>
                <a:lnTo>
                  <a:pt x="808351" y="246012"/>
                </a:lnTo>
                <a:lnTo>
                  <a:pt x="823168" y="244924"/>
                </a:lnTo>
                <a:lnTo>
                  <a:pt x="836070" y="241659"/>
                </a:lnTo>
                <a:lnTo>
                  <a:pt x="868291" y="208694"/>
                </a:lnTo>
                <a:lnTo>
                  <a:pt x="872347" y="183802"/>
                </a:lnTo>
                <a:lnTo>
                  <a:pt x="872347" y="5060"/>
                </a:lnTo>
                <a:lnTo>
                  <a:pt x="951970" y="5060"/>
                </a:lnTo>
                <a:lnTo>
                  <a:pt x="951946" y="186630"/>
                </a:lnTo>
                <a:lnTo>
                  <a:pt x="947031" y="226079"/>
                </a:lnTo>
                <a:lnTo>
                  <a:pt x="943189" y="238273"/>
                </a:lnTo>
                <a:lnTo>
                  <a:pt x="939877" y="246012"/>
                </a:lnTo>
                <a:close/>
              </a:path>
              <a:path w="2038985" h="315594">
                <a:moveTo>
                  <a:pt x="1273355" y="315515"/>
                </a:moveTo>
                <a:lnTo>
                  <a:pt x="1223293" y="309069"/>
                </a:lnTo>
                <a:lnTo>
                  <a:pt x="1179779" y="290289"/>
                </a:lnTo>
                <a:lnTo>
                  <a:pt x="1145140" y="260979"/>
                </a:lnTo>
                <a:lnTo>
                  <a:pt x="1120806" y="222051"/>
                </a:lnTo>
                <a:lnTo>
                  <a:pt x="1109086" y="175003"/>
                </a:lnTo>
                <a:lnTo>
                  <a:pt x="1108305" y="157757"/>
                </a:lnTo>
                <a:lnTo>
                  <a:pt x="1109086" y="140512"/>
                </a:lnTo>
                <a:lnTo>
                  <a:pt x="1120806" y="93464"/>
                </a:lnTo>
                <a:lnTo>
                  <a:pt x="1145140" y="54619"/>
                </a:lnTo>
                <a:lnTo>
                  <a:pt x="1179779" y="25263"/>
                </a:lnTo>
                <a:lnTo>
                  <a:pt x="1223293" y="6446"/>
                </a:lnTo>
                <a:lnTo>
                  <a:pt x="1273355" y="0"/>
                </a:lnTo>
                <a:lnTo>
                  <a:pt x="1286675" y="446"/>
                </a:lnTo>
                <a:lnTo>
                  <a:pt x="1332626" y="10938"/>
                </a:lnTo>
                <a:lnTo>
                  <a:pt x="1367768" y="31895"/>
                </a:lnTo>
                <a:lnTo>
                  <a:pt x="1397775" y="66935"/>
                </a:lnTo>
                <a:lnTo>
                  <a:pt x="1399343" y="69502"/>
                </a:lnTo>
                <a:lnTo>
                  <a:pt x="1273355" y="69502"/>
                </a:lnTo>
                <a:lnTo>
                  <a:pt x="1264174" y="69930"/>
                </a:lnTo>
                <a:lnTo>
                  <a:pt x="1224502" y="84459"/>
                </a:lnTo>
                <a:lnTo>
                  <a:pt x="1197778" y="115304"/>
                </a:lnTo>
                <a:lnTo>
                  <a:pt x="1188225" y="157757"/>
                </a:lnTo>
                <a:lnTo>
                  <a:pt x="1188607" y="166966"/>
                </a:lnTo>
                <a:lnTo>
                  <a:pt x="1201880" y="207503"/>
                </a:lnTo>
                <a:lnTo>
                  <a:pt x="1231488" y="235427"/>
                </a:lnTo>
                <a:lnTo>
                  <a:pt x="1273355" y="246012"/>
                </a:lnTo>
                <a:lnTo>
                  <a:pt x="1399446" y="246012"/>
                </a:lnTo>
                <a:lnTo>
                  <a:pt x="1398073" y="248282"/>
                </a:lnTo>
                <a:lnTo>
                  <a:pt x="1367787" y="283266"/>
                </a:lnTo>
                <a:lnTo>
                  <a:pt x="1332626" y="304307"/>
                </a:lnTo>
                <a:lnTo>
                  <a:pt x="1286675" y="315059"/>
                </a:lnTo>
                <a:lnTo>
                  <a:pt x="1273355" y="315515"/>
                </a:lnTo>
                <a:close/>
              </a:path>
              <a:path w="2038985" h="315594">
                <a:moveTo>
                  <a:pt x="1493212" y="310008"/>
                </a:moveTo>
                <a:lnTo>
                  <a:pt x="1404064" y="310008"/>
                </a:lnTo>
                <a:lnTo>
                  <a:pt x="1518810" y="5060"/>
                </a:lnTo>
                <a:lnTo>
                  <a:pt x="1617632" y="5060"/>
                </a:lnTo>
                <a:lnTo>
                  <a:pt x="1646978" y="82748"/>
                </a:lnTo>
                <a:lnTo>
                  <a:pt x="1568221" y="82748"/>
                </a:lnTo>
                <a:lnTo>
                  <a:pt x="1529377" y="197494"/>
                </a:lnTo>
                <a:lnTo>
                  <a:pt x="1690323" y="197494"/>
                </a:lnTo>
                <a:lnTo>
                  <a:pt x="1716240" y="266104"/>
                </a:lnTo>
                <a:lnTo>
                  <a:pt x="1508392" y="266104"/>
                </a:lnTo>
                <a:lnTo>
                  <a:pt x="1493212" y="310008"/>
                </a:lnTo>
                <a:close/>
              </a:path>
              <a:path w="2038985" h="315594">
                <a:moveTo>
                  <a:pt x="1338691" y="113853"/>
                </a:moveTo>
                <a:lnTo>
                  <a:pt x="1313092" y="82599"/>
                </a:lnTo>
                <a:lnTo>
                  <a:pt x="1307338" y="78432"/>
                </a:lnTo>
                <a:lnTo>
                  <a:pt x="1301087" y="75207"/>
                </a:lnTo>
                <a:lnTo>
                  <a:pt x="1287692" y="70643"/>
                </a:lnTo>
                <a:lnTo>
                  <a:pt x="1280697" y="69502"/>
                </a:lnTo>
                <a:lnTo>
                  <a:pt x="1399343" y="69502"/>
                </a:lnTo>
                <a:lnTo>
                  <a:pt x="1402315" y="74367"/>
                </a:lnTo>
                <a:lnTo>
                  <a:pt x="1406407" y="81855"/>
                </a:lnTo>
                <a:lnTo>
                  <a:pt x="1338691" y="113853"/>
                </a:lnTo>
                <a:close/>
              </a:path>
              <a:path w="2038985" h="315594">
                <a:moveTo>
                  <a:pt x="1690323" y="197494"/>
                </a:moveTo>
                <a:lnTo>
                  <a:pt x="1607065" y="197494"/>
                </a:lnTo>
                <a:lnTo>
                  <a:pt x="1568221" y="82748"/>
                </a:lnTo>
                <a:lnTo>
                  <a:pt x="1646978" y="82748"/>
                </a:lnTo>
                <a:lnTo>
                  <a:pt x="1690323" y="197494"/>
                </a:lnTo>
                <a:close/>
              </a:path>
              <a:path w="2038985" h="315594">
                <a:moveTo>
                  <a:pt x="1399446" y="246012"/>
                </a:moveTo>
                <a:lnTo>
                  <a:pt x="1280697" y="246012"/>
                </a:lnTo>
                <a:lnTo>
                  <a:pt x="1287692" y="244871"/>
                </a:lnTo>
                <a:lnTo>
                  <a:pt x="1301087" y="240307"/>
                </a:lnTo>
                <a:lnTo>
                  <a:pt x="1332886" y="213419"/>
                </a:lnTo>
                <a:lnTo>
                  <a:pt x="1338691" y="201662"/>
                </a:lnTo>
                <a:lnTo>
                  <a:pt x="1406407" y="233660"/>
                </a:lnTo>
                <a:lnTo>
                  <a:pt x="1402501" y="240962"/>
                </a:lnTo>
                <a:lnTo>
                  <a:pt x="1399446" y="246012"/>
                </a:lnTo>
                <a:close/>
              </a:path>
              <a:path w="2038985" h="315594">
                <a:moveTo>
                  <a:pt x="1732825" y="310008"/>
                </a:moveTo>
                <a:lnTo>
                  <a:pt x="1643677" y="310008"/>
                </a:lnTo>
                <a:lnTo>
                  <a:pt x="1628645" y="266104"/>
                </a:lnTo>
                <a:lnTo>
                  <a:pt x="1716240" y="266104"/>
                </a:lnTo>
                <a:lnTo>
                  <a:pt x="1732825" y="310008"/>
                </a:lnTo>
                <a:close/>
              </a:path>
              <a:path w="2038985" h="315594">
                <a:moveTo>
                  <a:pt x="1833907" y="310008"/>
                </a:moveTo>
                <a:lnTo>
                  <a:pt x="1755177" y="310008"/>
                </a:lnTo>
                <a:lnTo>
                  <a:pt x="1755177" y="5060"/>
                </a:lnTo>
                <a:lnTo>
                  <a:pt x="1836140" y="5060"/>
                </a:lnTo>
                <a:lnTo>
                  <a:pt x="1930731" y="133498"/>
                </a:lnTo>
                <a:lnTo>
                  <a:pt x="1833907" y="133498"/>
                </a:lnTo>
                <a:lnTo>
                  <a:pt x="1833907" y="310008"/>
                </a:lnTo>
                <a:close/>
              </a:path>
              <a:path w="2038985" h="315594">
                <a:moveTo>
                  <a:pt x="2038695" y="172789"/>
                </a:moveTo>
                <a:lnTo>
                  <a:pt x="1959667" y="172789"/>
                </a:lnTo>
                <a:lnTo>
                  <a:pt x="1959667" y="5060"/>
                </a:lnTo>
                <a:lnTo>
                  <a:pt x="2038695" y="5060"/>
                </a:lnTo>
                <a:lnTo>
                  <a:pt x="2038695" y="172789"/>
                </a:lnTo>
                <a:close/>
              </a:path>
              <a:path w="2038985" h="315594">
                <a:moveTo>
                  <a:pt x="2038695" y="310008"/>
                </a:moveTo>
                <a:lnTo>
                  <a:pt x="1962792" y="310008"/>
                </a:lnTo>
                <a:lnTo>
                  <a:pt x="1833907" y="133498"/>
                </a:lnTo>
                <a:lnTo>
                  <a:pt x="1930731" y="133498"/>
                </a:lnTo>
                <a:lnTo>
                  <a:pt x="1959667" y="172789"/>
                </a:lnTo>
                <a:lnTo>
                  <a:pt x="2038695" y="172789"/>
                </a:lnTo>
                <a:lnTo>
                  <a:pt x="2038695" y="31000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445" y="1535153"/>
            <a:ext cx="2163445" cy="315595"/>
          </a:xfrm>
          <a:custGeom>
            <a:avLst/>
            <a:gdLst/>
            <a:ahLst/>
            <a:cxnLst/>
            <a:rect l="l" t="t" r="r" b="b"/>
            <a:pathLst>
              <a:path w="2163445" h="315594">
                <a:moveTo>
                  <a:pt x="249138" y="73669"/>
                </a:moveTo>
                <a:lnTo>
                  <a:pt x="0" y="73669"/>
                </a:lnTo>
                <a:lnTo>
                  <a:pt x="0" y="5060"/>
                </a:lnTo>
                <a:lnTo>
                  <a:pt x="249138" y="5060"/>
                </a:lnTo>
                <a:lnTo>
                  <a:pt x="249138" y="73669"/>
                </a:lnTo>
                <a:close/>
              </a:path>
              <a:path w="2163445" h="315594">
                <a:moveTo>
                  <a:pt x="164008" y="310009"/>
                </a:moveTo>
                <a:lnTo>
                  <a:pt x="85427" y="310009"/>
                </a:lnTo>
                <a:lnTo>
                  <a:pt x="85427" y="73669"/>
                </a:lnTo>
                <a:lnTo>
                  <a:pt x="164008" y="73669"/>
                </a:lnTo>
                <a:lnTo>
                  <a:pt x="164008" y="310009"/>
                </a:lnTo>
                <a:close/>
              </a:path>
              <a:path w="2163445" h="315594">
                <a:moveTo>
                  <a:pt x="424283" y="315515"/>
                </a:moveTo>
                <a:lnTo>
                  <a:pt x="374472" y="308985"/>
                </a:lnTo>
                <a:lnTo>
                  <a:pt x="331526" y="289917"/>
                </a:lnTo>
                <a:lnTo>
                  <a:pt x="297258" y="260532"/>
                </a:lnTo>
                <a:lnTo>
                  <a:pt x="273371" y="221605"/>
                </a:lnTo>
                <a:lnTo>
                  <a:pt x="261791" y="174752"/>
                </a:lnTo>
                <a:lnTo>
                  <a:pt x="261018" y="157757"/>
                </a:lnTo>
                <a:lnTo>
                  <a:pt x="261791" y="140772"/>
                </a:lnTo>
                <a:lnTo>
                  <a:pt x="273371" y="94059"/>
                </a:lnTo>
                <a:lnTo>
                  <a:pt x="297258" y="55075"/>
                </a:lnTo>
                <a:lnTo>
                  <a:pt x="331526" y="25672"/>
                </a:lnTo>
                <a:lnTo>
                  <a:pt x="374472" y="6613"/>
                </a:lnTo>
                <a:lnTo>
                  <a:pt x="424283" y="0"/>
                </a:lnTo>
                <a:lnTo>
                  <a:pt x="441324" y="734"/>
                </a:lnTo>
                <a:lnTo>
                  <a:pt x="488874" y="11757"/>
                </a:lnTo>
                <a:lnTo>
                  <a:pt x="529142" y="34360"/>
                </a:lnTo>
                <a:lnTo>
                  <a:pt x="559903" y="67009"/>
                </a:lnTo>
                <a:lnTo>
                  <a:pt x="561425" y="69502"/>
                </a:lnTo>
                <a:lnTo>
                  <a:pt x="424283" y="69502"/>
                </a:lnTo>
                <a:lnTo>
                  <a:pt x="414925" y="69930"/>
                </a:lnTo>
                <a:lnTo>
                  <a:pt x="375542" y="84459"/>
                </a:lnTo>
                <a:lnTo>
                  <a:pt x="350167" y="115304"/>
                </a:lnTo>
                <a:lnTo>
                  <a:pt x="340939" y="157757"/>
                </a:lnTo>
                <a:lnTo>
                  <a:pt x="341311" y="166966"/>
                </a:lnTo>
                <a:lnTo>
                  <a:pt x="354036" y="207503"/>
                </a:lnTo>
                <a:lnTo>
                  <a:pt x="382369" y="235427"/>
                </a:lnTo>
                <a:lnTo>
                  <a:pt x="424283" y="246012"/>
                </a:lnTo>
                <a:lnTo>
                  <a:pt x="561472" y="246012"/>
                </a:lnTo>
                <a:lnTo>
                  <a:pt x="559903" y="248580"/>
                </a:lnTo>
                <a:lnTo>
                  <a:pt x="529142" y="281247"/>
                </a:lnTo>
                <a:lnTo>
                  <a:pt x="488874" y="303907"/>
                </a:lnTo>
                <a:lnTo>
                  <a:pt x="441324" y="314790"/>
                </a:lnTo>
                <a:lnTo>
                  <a:pt x="424283" y="315515"/>
                </a:lnTo>
                <a:close/>
              </a:path>
              <a:path w="2163445" h="315594">
                <a:moveTo>
                  <a:pt x="561472" y="246012"/>
                </a:moveTo>
                <a:lnTo>
                  <a:pt x="424283" y="246012"/>
                </a:lnTo>
                <a:lnTo>
                  <a:pt x="433436" y="245585"/>
                </a:lnTo>
                <a:lnTo>
                  <a:pt x="442142" y="244301"/>
                </a:lnTo>
                <a:lnTo>
                  <a:pt x="478614" y="226051"/>
                </a:lnTo>
                <a:lnTo>
                  <a:pt x="501078" y="192583"/>
                </a:lnTo>
                <a:lnTo>
                  <a:pt x="507031" y="157757"/>
                </a:lnTo>
                <a:lnTo>
                  <a:pt x="506659" y="148558"/>
                </a:lnTo>
                <a:lnTo>
                  <a:pt x="493897" y="108049"/>
                </a:lnTo>
                <a:lnTo>
                  <a:pt x="465592" y="80088"/>
                </a:lnTo>
                <a:lnTo>
                  <a:pt x="424283" y="69502"/>
                </a:lnTo>
                <a:lnTo>
                  <a:pt x="561425" y="69502"/>
                </a:lnTo>
                <a:lnTo>
                  <a:pt x="580004" y="108923"/>
                </a:lnTo>
                <a:lnTo>
                  <a:pt x="586952" y="157757"/>
                </a:lnTo>
                <a:lnTo>
                  <a:pt x="586180" y="174752"/>
                </a:lnTo>
                <a:lnTo>
                  <a:pt x="583864" y="191058"/>
                </a:lnTo>
                <a:lnTo>
                  <a:pt x="580004" y="206675"/>
                </a:lnTo>
                <a:lnTo>
                  <a:pt x="574599" y="221605"/>
                </a:lnTo>
                <a:lnTo>
                  <a:pt x="567837" y="235604"/>
                </a:lnTo>
                <a:lnTo>
                  <a:pt x="561472" y="246012"/>
                </a:lnTo>
                <a:close/>
              </a:path>
              <a:path w="2163445" h="315594">
                <a:moveTo>
                  <a:pt x="705443" y="310009"/>
                </a:moveTo>
                <a:lnTo>
                  <a:pt x="626713" y="310009"/>
                </a:lnTo>
                <a:lnTo>
                  <a:pt x="626713" y="5060"/>
                </a:lnTo>
                <a:lnTo>
                  <a:pt x="705443" y="5060"/>
                </a:lnTo>
                <a:lnTo>
                  <a:pt x="705443" y="130373"/>
                </a:lnTo>
                <a:lnTo>
                  <a:pt x="791969" y="130373"/>
                </a:lnTo>
                <a:lnTo>
                  <a:pt x="777624" y="147637"/>
                </a:lnTo>
                <a:lnTo>
                  <a:pt x="814249" y="195262"/>
                </a:lnTo>
                <a:lnTo>
                  <a:pt x="725981" y="195262"/>
                </a:lnTo>
                <a:lnTo>
                  <a:pt x="705443" y="220860"/>
                </a:lnTo>
                <a:lnTo>
                  <a:pt x="705443" y="310009"/>
                </a:lnTo>
                <a:close/>
              </a:path>
              <a:path w="2163445" h="315594">
                <a:moveTo>
                  <a:pt x="791969" y="130373"/>
                </a:moveTo>
                <a:lnTo>
                  <a:pt x="705443" y="130373"/>
                </a:lnTo>
                <a:lnTo>
                  <a:pt x="799056" y="5060"/>
                </a:lnTo>
                <a:lnTo>
                  <a:pt x="896091" y="5060"/>
                </a:lnTo>
                <a:lnTo>
                  <a:pt x="791969" y="130373"/>
                </a:lnTo>
                <a:close/>
              </a:path>
              <a:path w="2163445" h="315594">
                <a:moveTo>
                  <a:pt x="902491" y="310009"/>
                </a:moveTo>
                <a:lnTo>
                  <a:pt x="806050" y="310009"/>
                </a:lnTo>
                <a:lnTo>
                  <a:pt x="725981" y="195262"/>
                </a:lnTo>
                <a:lnTo>
                  <a:pt x="814249" y="195262"/>
                </a:lnTo>
                <a:lnTo>
                  <a:pt x="902491" y="310009"/>
                </a:lnTo>
                <a:close/>
              </a:path>
              <a:path w="2163445" h="315594">
                <a:moveTo>
                  <a:pt x="1149411" y="310009"/>
                </a:moveTo>
                <a:lnTo>
                  <a:pt x="925722" y="310009"/>
                </a:lnTo>
                <a:lnTo>
                  <a:pt x="925722" y="5060"/>
                </a:lnTo>
                <a:lnTo>
                  <a:pt x="1149411" y="5060"/>
                </a:lnTo>
                <a:lnTo>
                  <a:pt x="1149411" y="73669"/>
                </a:lnTo>
                <a:lnTo>
                  <a:pt x="1004452" y="73669"/>
                </a:lnTo>
                <a:lnTo>
                  <a:pt x="1004452" y="121146"/>
                </a:lnTo>
                <a:lnTo>
                  <a:pt x="1146136" y="121146"/>
                </a:lnTo>
                <a:lnTo>
                  <a:pt x="1146136" y="189755"/>
                </a:lnTo>
                <a:lnTo>
                  <a:pt x="1004452" y="189755"/>
                </a:lnTo>
                <a:lnTo>
                  <a:pt x="1004452" y="241399"/>
                </a:lnTo>
                <a:lnTo>
                  <a:pt x="1149411" y="241399"/>
                </a:lnTo>
                <a:lnTo>
                  <a:pt x="1149411" y="310009"/>
                </a:lnTo>
                <a:close/>
              </a:path>
              <a:path w="2163445" h="315594">
                <a:moveTo>
                  <a:pt x="1273743" y="310009"/>
                </a:moveTo>
                <a:lnTo>
                  <a:pt x="1195013" y="310009"/>
                </a:lnTo>
                <a:lnTo>
                  <a:pt x="1195013" y="5060"/>
                </a:lnTo>
                <a:lnTo>
                  <a:pt x="1275976" y="5060"/>
                </a:lnTo>
                <a:lnTo>
                  <a:pt x="1370567" y="133498"/>
                </a:lnTo>
                <a:lnTo>
                  <a:pt x="1273743" y="133498"/>
                </a:lnTo>
                <a:lnTo>
                  <a:pt x="1273743" y="310009"/>
                </a:lnTo>
                <a:close/>
              </a:path>
              <a:path w="2163445" h="315594">
                <a:moveTo>
                  <a:pt x="1478531" y="172789"/>
                </a:moveTo>
                <a:lnTo>
                  <a:pt x="1399503" y="172789"/>
                </a:lnTo>
                <a:lnTo>
                  <a:pt x="1399503" y="5060"/>
                </a:lnTo>
                <a:lnTo>
                  <a:pt x="1478531" y="5060"/>
                </a:lnTo>
                <a:lnTo>
                  <a:pt x="1478531" y="172789"/>
                </a:lnTo>
                <a:close/>
              </a:path>
              <a:path w="2163445" h="315594">
                <a:moveTo>
                  <a:pt x="1478531" y="310009"/>
                </a:moveTo>
                <a:lnTo>
                  <a:pt x="1402629" y="310009"/>
                </a:lnTo>
                <a:lnTo>
                  <a:pt x="1273743" y="133498"/>
                </a:lnTo>
                <a:lnTo>
                  <a:pt x="1370567" y="133498"/>
                </a:lnTo>
                <a:lnTo>
                  <a:pt x="1399503" y="172789"/>
                </a:lnTo>
                <a:lnTo>
                  <a:pt x="1478531" y="172789"/>
                </a:lnTo>
                <a:lnTo>
                  <a:pt x="1478531" y="310009"/>
                </a:lnTo>
                <a:close/>
              </a:path>
              <a:path w="2163445" h="315594">
                <a:moveTo>
                  <a:pt x="1612072" y="310009"/>
                </a:moveTo>
                <a:lnTo>
                  <a:pt x="1533342" y="310009"/>
                </a:lnTo>
                <a:lnTo>
                  <a:pt x="1533342" y="5060"/>
                </a:lnTo>
                <a:lnTo>
                  <a:pt x="1612072" y="5060"/>
                </a:lnTo>
                <a:lnTo>
                  <a:pt x="1612072" y="310009"/>
                </a:lnTo>
                <a:close/>
              </a:path>
              <a:path w="2163445" h="315594">
                <a:moveTo>
                  <a:pt x="1894105" y="310009"/>
                </a:moveTo>
                <a:lnTo>
                  <a:pt x="1657320" y="310009"/>
                </a:lnTo>
                <a:lnTo>
                  <a:pt x="1657320" y="247352"/>
                </a:lnTo>
                <a:lnTo>
                  <a:pt x="1787098" y="73669"/>
                </a:lnTo>
                <a:lnTo>
                  <a:pt x="1657320" y="73669"/>
                </a:lnTo>
                <a:lnTo>
                  <a:pt x="1657320" y="5060"/>
                </a:lnTo>
                <a:lnTo>
                  <a:pt x="1890980" y="5060"/>
                </a:lnTo>
                <a:lnTo>
                  <a:pt x="1890980" y="67716"/>
                </a:lnTo>
                <a:lnTo>
                  <a:pt x="1760606" y="241399"/>
                </a:lnTo>
                <a:lnTo>
                  <a:pt x="1894105" y="241399"/>
                </a:lnTo>
                <a:lnTo>
                  <a:pt x="1894105" y="310009"/>
                </a:lnTo>
                <a:close/>
              </a:path>
              <a:path w="2163445" h="315594">
                <a:moveTo>
                  <a:pt x="2163025" y="310009"/>
                </a:moveTo>
                <a:lnTo>
                  <a:pt x="1939336" y="310009"/>
                </a:lnTo>
                <a:lnTo>
                  <a:pt x="1939336" y="5060"/>
                </a:lnTo>
                <a:lnTo>
                  <a:pt x="2163025" y="5060"/>
                </a:lnTo>
                <a:lnTo>
                  <a:pt x="2163025" y="73669"/>
                </a:lnTo>
                <a:lnTo>
                  <a:pt x="2018066" y="73669"/>
                </a:lnTo>
                <a:lnTo>
                  <a:pt x="2018066" y="121146"/>
                </a:lnTo>
                <a:lnTo>
                  <a:pt x="2159751" y="121146"/>
                </a:lnTo>
                <a:lnTo>
                  <a:pt x="2159751" y="189755"/>
                </a:lnTo>
                <a:lnTo>
                  <a:pt x="2018066" y="189755"/>
                </a:lnTo>
                <a:lnTo>
                  <a:pt x="2018066" y="241399"/>
                </a:lnTo>
                <a:lnTo>
                  <a:pt x="2163025" y="241399"/>
                </a:lnTo>
                <a:lnTo>
                  <a:pt x="2163025" y="310009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4264" y="2087603"/>
            <a:ext cx="2353310" cy="315595"/>
          </a:xfrm>
          <a:custGeom>
            <a:avLst/>
            <a:gdLst/>
            <a:ahLst/>
            <a:cxnLst/>
            <a:rect l="l" t="t" r="r" b="b"/>
            <a:pathLst>
              <a:path w="2353310" h="315594">
                <a:moveTo>
                  <a:pt x="89148" y="310008"/>
                </a:moveTo>
                <a:lnTo>
                  <a:pt x="0" y="310008"/>
                </a:lnTo>
                <a:lnTo>
                  <a:pt x="114746" y="5060"/>
                </a:lnTo>
                <a:lnTo>
                  <a:pt x="213568" y="5060"/>
                </a:lnTo>
                <a:lnTo>
                  <a:pt x="242914" y="82748"/>
                </a:lnTo>
                <a:lnTo>
                  <a:pt x="164157" y="82748"/>
                </a:lnTo>
                <a:lnTo>
                  <a:pt x="125313" y="197494"/>
                </a:lnTo>
                <a:lnTo>
                  <a:pt x="286259" y="197494"/>
                </a:lnTo>
                <a:lnTo>
                  <a:pt x="312176" y="266104"/>
                </a:lnTo>
                <a:lnTo>
                  <a:pt x="104328" y="266104"/>
                </a:lnTo>
                <a:lnTo>
                  <a:pt x="89148" y="310008"/>
                </a:lnTo>
                <a:close/>
              </a:path>
              <a:path w="2353310" h="315594">
                <a:moveTo>
                  <a:pt x="286259" y="197494"/>
                </a:moveTo>
                <a:lnTo>
                  <a:pt x="203001" y="197494"/>
                </a:lnTo>
                <a:lnTo>
                  <a:pt x="164157" y="82748"/>
                </a:lnTo>
                <a:lnTo>
                  <a:pt x="242914" y="82748"/>
                </a:lnTo>
                <a:lnTo>
                  <a:pt x="286259" y="197494"/>
                </a:lnTo>
                <a:close/>
              </a:path>
              <a:path w="2353310" h="315594">
                <a:moveTo>
                  <a:pt x="328761" y="310008"/>
                </a:moveTo>
                <a:lnTo>
                  <a:pt x="239613" y="310008"/>
                </a:lnTo>
                <a:lnTo>
                  <a:pt x="224581" y="266104"/>
                </a:lnTo>
                <a:lnTo>
                  <a:pt x="312176" y="266104"/>
                </a:lnTo>
                <a:lnTo>
                  <a:pt x="328761" y="310008"/>
                </a:lnTo>
                <a:close/>
              </a:path>
              <a:path w="2353310" h="315594">
                <a:moveTo>
                  <a:pt x="429843" y="310008"/>
                </a:moveTo>
                <a:lnTo>
                  <a:pt x="351113" y="310008"/>
                </a:lnTo>
                <a:lnTo>
                  <a:pt x="351113" y="5060"/>
                </a:lnTo>
                <a:lnTo>
                  <a:pt x="432076" y="5060"/>
                </a:lnTo>
                <a:lnTo>
                  <a:pt x="526667" y="133498"/>
                </a:lnTo>
                <a:lnTo>
                  <a:pt x="429843" y="133498"/>
                </a:lnTo>
                <a:lnTo>
                  <a:pt x="429843" y="310008"/>
                </a:lnTo>
                <a:close/>
              </a:path>
              <a:path w="2353310" h="315594">
                <a:moveTo>
                  <a:pt x="634631" y="172789"/>
                </a:moveTo>
                <a:lnTo>
                  <a:pt x="555603" y="172789"/>
                </a:lnTo>
                <a:lnTo>
                  <a:pt x="555603" y="5060"/>
                </a:lnTo>
                <a:lnTo>
                  <a:pt x="634631" y="5060"/>
                </a:lnTo>
                <a:lnTo>
                  <a:pt x="634631" y="172789"/>
                </a:lnTo>
                <a:close/>
              </a:path>
              <a:path w="2353310" h="315594">
                <a:moveTo>
                  <a:pt x="634631" y="310008"/>
                </a:moveTo>
                <a:lnTo>
                  <a:pt x="558728" y="310008"/>
                </a:lnTo>
                <a:lnTo>
                  <a:pt x="429843" y="133498"/>
                </a:lnTo>
                <a:lnTo>
                  <a:pt x="526667" y="133498"/>
                </a:lnTo>
                <a:lnTo>
                  <a:pt x="555603" y="172789"/>
                </a:lnTo>
                <a:lnTo>
                  <a:pt x="634631" y="172789"/>
                </a:lnTo>
                <a:lnTo>
                  <a:pt x="634631" y="310008"/>
                </a:lnTo>
                <a:close/>
              </a:path>
              <a:path w="2353310" h="315594">
                <a:moveTo>
                  <a:pt x="851367" y="310008"/>
                </a:moveTo>
                <a:lnTo>
                  <a:pt x="772637" y="310008"/>
                </a:lnTo>
                <a:lnTo>
                  <a:pt x="772637" y="187077"/>
                </a:lnTo>
                <a:lnTo>
                  <a:pt x="656997" y="5060"/>
                </a:lnTo>
                <a:lnTo>
                  <a:pt x="745699" y="5060"/>
                </a:lnTo>
                <a:lnTo>
                  <a:pt x="812076" y="117574"/>
                </a:lnTo>
                <a:lnTo>
                  <a:pt x="895353" y="117574"/>
                </a:lnTo>
                <a:lnTo>
                  <a:pt x="851367" y="187077"/>
                </a:lnTo>
                <a:lnTo>
                  <a:pt x="851367" y="310008"/>
                </a:lnTo>
                <a:close/>
              </a:path>
              <a:path w="2353310" h="315594">
                <a:moveTo>
                  <a:pt x="895353" y="117574"/>
                </a:moveTo>
                <a:lnTo>
                  <a:pt x="812076" y="117574"/>
                </a:lnTo>
                <a:lnTo>
                  <a:pt x="877412" y="5060"/>
                </a:lnTo>
                <a:lnTo>
                  <a:pt x="966560" y="5060"/>
                </a:lnTo>
                <a:lnTo>
                  <a:pt x="895353" y="117574"/>
                </a:lnTo>
                <a:close/>
              </a:path>
              <a:path w="2353310" h="315594">
                <a:moveTo>
                  <a:pt x="1220783" y="73669"/>
                </a:moveTo>
                <a:lnTo>
                  <a:pt x="971644" y="73669"/>
                </a:lnTo>
                <a:lnTo>
                  <a:pt x="971644" y="5060"/>
                </a:lnTo>
                <a:lnTo>
                  <a:pt x="1220783" y="5060"/>
                </a:lnTo>
                <a:lnTo>
                  <a:pt x="1220783" y="73669"/>
                </a:lnTo>
                <a:close/>
              </a:path>
              <a:path w="2353310" h="315594">
                <a:moveTo>
                  <a:pt x="1135653" y="310008"/>
                </a:moveTo>
                <a:lnTo>
                  <a:pt x="1057072" y="310008"/>
                </a:lnTo>
                <a:lnTo>
                  <a:pt x="1057072" y="73669"/>
                </a:lnTo>
                <a:lnTo>
                  <a:pt x="1135653" y="73669"/>
                </a:lnTo>
                <a:lnTo>
                  <a:pt x="1135653" y="310008"/>
                </a:lnTo>
                <a:close/>
              </a:path>
              <a:path w="2353310" h="315594">
                <a:moveTo>
                  <a:pt x="1336930" y="310008"/>
                </a:moveTo>
                <a:lnTo>
                  <a:pt x="1258200" y="310008"/>
                </a:lnTo>
                <a:lnTo>
                  <a:pt x="1258200" y="5060"/>
                </a:lnTo>
                <a:lnTo>
                  <a:pt x="1336930" y="5060"/>
                </a:lnTo>
                <a:lnTo>
                  <a:pt x="1336930" y="118913"/>
                </a:lnTo>
                <a:lnTo>
                  <a:pt x="1542164" y="118913"/>
                </a:lnTo>
                <a:lnTo>
                  <a:pt x="1542164" y="187523"/>
                </a:lnTo>
                <a:lnTo>
                  <a:pt x="1336930" y="187523"/>
                </a:lnTo>
                <a:lnTo>
                  <a:pt x="1336930" y="310008"/>
                </a:lnTo>
                <a:close/>
              </a:path>
              <a:path w="2353310" h="315594">
                <a:moveTo>
                  <a:pt x="1542164" y="118913"/>
                </a:moveTo>
                <a:lnTo>
                  <a:pt x="1463583" y="118913"/>
                </a:lnTo>
                <a:lnTo>
                  <a:pt x="1463583" y="5060"/>
                </a:lnTo>
                <a:lnTo>
                  <a:pt x="1542164" y="5060"/>
                </a:lnTo>
                <a:lnTo>
                  <a:pt x="1542164" y="118913"/>
                </a:lnTo>
                <a:close/>
              </a:path>
              <a:path w="2353310" h="315594">
                <a:moveTo>
                  <a:pt x="1542164" y="310008"/>
                </a:moveTo>
                <a:lnTo>
                  <a:pt x="1463583" y="310008"/>
                </a:lnTo>
                <a:lnTo>
                  <a:pt x="1463583" y="187523"/>
                </a:lnTo>
                <a:lnTo>
                  <a:pt x="1542164" y="187523"/>
                </a:lnTo>
                <a:lnTo>
                  <a:pt x="1542164" y="310008"/>
                </a:lnTo>
                <a:close/>
              </a:path>
              <a:path w="2353310" h="315594">
                <a:moveTo>
                  <a:pt x="1675716" y="310008"/>
                </a:moveTo>
                <a:lnTo>
                  <a:pt x="1596986" y="310008"/>
                </a:lnTo>
                <a:lnTo>
                  <a:pt x="1596986" y="5060"/>
                </a:lnTo>
                <a:lnTo>
                  <a:pt x="1675716" y="5060"/>
                </a:lnTo>
                <a:lnTo>
                  <a:pt x="1675716" y="310008"/>
                </a:lnTo>
                <a:close/>
              </a:path>
              <a:path w="2353310" h="315594">
                <a:moveTo>
                  <a:pt x="1809218" y="310008"/>
                </a:moveTo>
                <a:lnTo>
                  <a:pt x="1730488" y="310008"/>
                </a:lnTo>
                <a:lnTo>
                  <a:pt x="1730488" y="5060"/>
                </a:lnTo>
                <a:lnTo>
                  <a:pt x="1811451" y="5060"/>
                </a:lnTo>
                <a:lnTo>
                  <a:pt x="1906042" y="133498"/>
                </a:lnTo>
                <a:lnTo>
                  <a:pt x="1809218" y="133498"/>
                </a:lnTo>
                <a:lnTo>
                  <a:pt x="1809218" y="310008"/>
                </a:lnTo>
                <a:close/>
              </a:path>
              <a:path w="2353310" h="315594">
                <a:moveTo>
                  <a:pt x="2014006" y="172789"/>
                </a:moveTo>
                <a:lnTo>
                  <a:pt x="1934978" y="172789"/>
                </a:lnTo>
                <a:lnTo>
                  <a:pt x="1934978" y="5060"/>
                </a:lnTo>
                <a:lnTo>
                  <a:pt x="2014006" y="5060"/>
                </a:lnTo>
                <a:lnTo>
                  <a:pt x="2014006" y="172789"/>
                </a:lnTo>
                <a:close/>
              </a:path>
              <a:path w="2353310" h="315594">
                <a:moveTo>
                  <a:pt x="2014006" y="310008"/>
                </a:moveTo>
                <a:lnTo>
                  <a:pt x="1938104" y="310008"/>
                </a:lnTo>
                <a:lnTo>
                  <a:pt x="1809218" y="133498"/>
                </a:lnTo>
                <a:lnTo>
                  <a:pt x="1906042" y="133498"/>
                </a:lnTo>
                <a:lnTo>
                  <a:pt x="1934978" y="172789"/>
                </a:lnTo>
                <a:lnTo>
                  <a:pt x="2014006" y="172789"/>
                </a:lnTo>
                <a:lnTo>
                  <a:pt x="2014006" y="310008"/>
                </a:lnTo>
                <a:close/>
              </a:path>
              <a:path w="2353310" h="315594">
                <a:moveTo>
                  <a:pt x="2218389" y="315515"/>
                </a:moveTo>
                <a:lnTo>
                  <a:pt x="2169332" y="309320"/>
                </a:lnTo>
                <a:lnTo>
                  <a:pt x="2126041" y="291107"/>
                </a:lnTo>
                <a:lnTo>
                  <a:pt x="2091122" y="262151"/>
                </a:lnTo>
                <a:lnTo>
                  <a:pt x="2066287" y="223391"/>
                </a:lnTo>
                <a:lnTo>
                  <a:pt x="2054148" y="175589"/>
                </a:lnTo>
                <a:lnTo>
                  <a:pt x="2053339" y="157757"/>
                </a:lnTo>
                <a:lnTo>
                  <a:pt x="2054148" y="140112"/>
                </a:lnTo>
                <a:lnTo>
                  <a:pt x="2066287" y="92422"/>
                </a:lnTo>
                <a:lnTo>
                  <a:pt x="2091122" y="53382"/>
                </a:lnTo>
                <a:lnTo>
                  <a:pt x="2126041" y="24407"/>
                </a:lnTo>
                <a:lnTo>
                  <a:pt x="2169332" y="6194"/>
                </a:lnTo>
                <a:lnTo>
                  <a:pt x="2218389" y="0"/>
                </a:lnTo>
                <a:lnTo>
                  <a:pt x="2230872" y="390"/>
                </a:lnTo>
                <a:lnTo>
                  <a:pt x="2274507" y="9562"/>
                </a:lnTo>
                <a:lnTo>
                  <a:pt x="2308765" y="27961"/>
                </a:lnTo>
                <a:lnTo>
                  <a:pt x="2339833" y="60126"/>
                </a:lnTo>
                <a:lnTo>
                  <a:pt x="2345904" y="69502"/>
                </a:lnTo>
                <a:lnTo>
                  <a:pt x="2218389" y="69502"/>
                </a:lnTo>
                <a:lnTo>
                  <a:pt x="2209208" y="69930"/>
                </a:lnTo>
                <a:lnTo>
                  <a:pt x="2169536" y="84460"/>
                </a:lnTo>
                <a:lnTo>
                  <a:pt x="2142812" y="115304"/>
                </a:lnTo>
                <a:lnTo>
                  <a:pt x="2133259" y="157757"/>
                </a:lnTo>
                <a:lnTo>
                  <a:pt x="2133641" y="166966"/>
                </a:lnTo>
                <a:lnTo>
                  <a:pt x="2146914" y="207503"/>
                </a:lnTo>
                <a:lnTo>
                  <a:pt x="2176522" y="235427"/>
                </a:lnTo>
                <a:lnTo>
                  <a:pt x="2218389" y="246012"/>
                </a:lnTo>
                <a:lnTo>
                  <a:pt x="2353227" y="246012"/>
                </a:lnTo>
                <a:lnTo>
                  <a:pt x="2353227" y="256133"/>
                </a:lnTo>
                <a:lnTo>
                  <a:pt x="2311314" y="290847"/>
                </a:lnTo>
                <a:lnTo>
                  <a:pt x="2259317" y="311534"/>
                </a:lnTo>
                <a:lnTo>
                  <a:pt x="2239486" y="314520"/>
                </a:lnTo>
                <a:lnTo>
                  <a:pt x="2218389" y="315515"/>
                </a:lnTo>
                <a:close/>
              </a:path>
              <a:path w="2353310" h="315594">
                <a:moveTo>
                  <a:pt x="2282832" y="108346"/>
                </a:moveTo>
                <a:lnTo>
                  <a:pt x="2248694" y="76200"/>
                </a:lnTo>
                <a:lnTo>
                  <a:pt x="2218389" y="69502"/>
                </a:lnTo>
                <a:lnTo>
                  <a:pt x="2345904" y="69502"/>
                </a:lnTo>
                <a:lnTo>
                  <a:pt x="2348614" y="74116"/>
                </a:lnTo>
                <a:lnTo>
                  <a:pt x="2282832" y="108346"/>
                </a:lnTo>
                <a:close/>
              </a:path>
              <a:path w="2353310" h="315594">
                <a:moveTo>
                  <a:pt x="2353227" y="246012"/>
                </a:moveTo>
                <a:lnTo>
                  <a:pt x="2218389" y="246012"/>
                </a:lnTo>
                <a:lnTo>
                  <a:pt x="2226779" y="245659"/>
                </a:lnTo>
                <a:lnTo>
                  <a:pt x="2234984" y="244599"/>
                </a:lnTo>
                <a:lnTo>
                  <a:pt x="2274646" y="227707"/>
                </a:lnTo>
                <a:lnTo>
                  <a:pt x="2274646" y="203894"/>
                </a:lnTo>
                <a:lnTo>
                  <a:pt x="2206036" y="203894"/>
                </a:lnTo>
                <a:lnTo>
                  <a:pt x="2206036" y="134838"/>
                </a:lnTo>
                <a:lnTo>
                  <a:pt x="2353227" y="134838"/>
                </a:lnTo>
                <a:lnTo>
                  <a:pt x="2353227" y="246012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4264" y="2640053"/>
            <a:ext cx="2038985" cy="315595"/>
          </a:xfrm>
          <a:custGeom>
            <a:avLst/>
            <a:gdLst/>
            <a:ahLst/>
            <a:cxnLst/>
            <a:rect l="l" t="t" r="r" b="b"/>
            <a:pathLst>
              <a:path w="2038985" h="315594">
                <a:moveTo>
                  <a:pt x="461409" y="315515"/>
                </a:moveTo>
                <a:lnTo>
                  <a:pt x="411598" y="308985"/>
                </a:lnTo>
                <a:lnTo>
                  <a:pt x="368652" y="289917"/>
                </a:lnTo>
                <a:lnTo>
                  <a:pt x="334384" y="260532"/>
                </a:lnTo>
                <a:lnTo>
                  <a:pt x="310497" y="221605"/>
                </a:lnTo>
                <a:lnTo>
                  <a:pt x="298917" y="174752"/>
                </a:lnTo>
                <a:lnTo>
                  <a:pt x="298145" y="157757"/>
                </a:lnTo>
                <a:lnTo>
                  <a:pt x="298917" y="140772"/>
                </a:lnTo>
                <a:lnTo>
                  <a:pt x="310497" y="94059"/>
                </a:lnTo>
                <a:lnTo>
                  <a:pt x="334384" y="55075"/>
                </a:lnTo>
                <a:lnTo>
                  <a:pt x="368652" y="25672"/>
                </a:lnTo>
                <a:lnTo>
                  <a:pt x="411598" y="6613"/>
                </a:lnTo>
                <a:lnTo>
                  <a:pt x="461409" y="0"/>
                </a:lnTo>
                <a:lnTo>
                  <a:pt x="478450" y="734"/>
                </a:lnTo>
                <a:lnTo>
                  <a:pt x="526000" y="11757"/>
                </a:lnTo>
                <a:lnTo>
                  <a:pt x="566268" y="34360"/>
                </a:lnTo>
                <a:lnTo>
                  <a:pt x="597029" y="67009"/>
                </a:lnTo>
                <a:lnTo>
                  <a:pt x="598551" y="69502"/>
                </a:lnTo>
                <a:lnTo>
                  <a:pt x="461409" y="69502"/>
                </a:lnTo>
                <a:lnTo>
                  <a:pt x="452051" y="69930"/>
                </a:lnTo>
                <a:lnTo>
                  <a:pt x="412668" y="84460"/>
                </a:lnTo>
                <a:lnTo>
                  <a:pt x="387293" y="115304"/>
                </a:lnTo>
                <a:lnTo>
                  <a:pt x="378065" y="157757"/>
                </a:lnTo>
                <a:lnTo>
                  <a:pt x="378437" y="166966"/>
                </a:lnTo>
                <a:lnTo>
                  <a:pt x="391162" y="207503"/>
                </a:lnTo>
                <a:lnTo>
                  <a:pt x="419495" y="235427"/>
                </a:lnTo>
                <a:lnTo>
                  <a:pt x="461409" y="246012"/>
                </a:lnTo>
                <a:lnTo>
                  <a:pt x="598598" y="246012"/>
                </a:lnTo>
                <a:lnTo>
                  <a:pt x="597029" y="248580"/>
                </a:lnTo>
                <a:lnTo>
                  <a:pt x="566268" y="281247"/>
                </a:lnTo>
                <a:lnTo>
                  <a:pt x="526000" y="303907"/>
                </a:lnTo>
                <a:lnTo>
                  <a:pt x="478450" y="314790"/>
                </a:lnTo>
                <a:lnTo>
                  <a:pt x="461409" y="315515"/>
                </a:lnTo>
                <a:close/>
              </a:path>
              <a:path w="2038985" h="315594">
                <a:moveTo>
                  <a:pt x="194369" y="310008"/>
                </a:moveTo>
                <a:lnTo>
                  <a:pt x="115639" y="310008"/>
                </a:lnTo>
                <a:lnTo>
                  <a:pt x="115639" y="187077"/>
                </a:lnTo>
                <a:lnTo>
                  <a:pt x="0" y="5060"/>
                </a:lnTo>
                <a:lnTo>
                  <a:pt x="88701" y="5060"/>
                </a:lnTo>
                <a:lnTo>
                  <a:pt x="155078" y="117574"/>
                </a:lnTo>
                <a:lnTo>
                  <a:pt x="238355" y="117574"/>
                </a:lnTo>
                <a:lnTo>
                  <a:pt x="194369" y="187077"/>
                </a:lnTo>
                <a:lnTo>
                  <a:pt x="194369" y="310008"/>
                </a:lnTo>
                <a:close/>
              </a:path>
              <a:path w="2038985" h="315594">
                <a:moveTo>
                  <a:pt x="238355" y="117574"/>
                </a:moveTo>
                <a:lnTo>
                  <a:pt x="155078" y="117574"/>
                </a:lnTo>
                <a:lnTo>
                  <a:pt x="220414" y="5060"/>
                </a:lnTo>
                <a:lnTo>
                  <a:pt x="309562" y="5060"/>
                </a:lnTo>
                <a:lnTo>
                  <a:pt x="238355" y="117574"/>
                </a:lnTo>
                <a:close/>
              </a:path>
              <a:path w="2038985" h="315594">
                <a:moveTo>
                  <a:pt x="598598" y="246012"/>
                </a:moveTo>
                <a:lnTo>
                  <a:pt x="461409" y="246012"/>
                </a:lnTo>
                <a:lnTo>
                  <a:pt x="470562" y="245585"/>
                </a:lnTo>
                <a:lnTo>
                  <a:pt x="479268" y="244301"/>
                </a:lnTo>
                <a:lnTo>
                  <a:pt x="515741" y="226051"/>
                </a:lnTo>
                <a:lnTo>
                  <a:pt x="538204" y="192583"/>
                </a:lnTo>
                <a:lnTo>
                  <a:pt x="544157" y="157757"/>
                </a:lnTo>
                <a:lnTo>
                  <a:pt x="543785" y="148558"/>
                </a:lnTo>
                <a:lnTo>
                  <a:pt x="531023" y="108049"/>
                </a:lnTo>
                <a:lnTo>
                  <a:pt x="502718" y="80088"/>
                </a:lnTo>
                <a:lnTo>
                  <a:pt x="461409" y="69502"/>
                </a:lnTo>
                <a:lnTo>
                  <a:pt x="598551" y="69502"/>
                </a:lnTo>
                <a:lnTo>
                  <a:pt x="617130" y="108923"/>
                </a:lnTo>
                <a:lnTo>
                  <a:pt x="624078" y="157757"/>
                </a:lnTo>
                <a:lnTo>
                  <a:pt x="623306" y="174752"/>
                </a:lnTo>
                <a:lnTo>
                  <a:pt x="620990" y="191058"/>
                </a:lnTo>
                <a:lnTo>
                  <a:pt x="617130" y="206675"/>
                </a:lnTo>
                <a:lnTo>
                  <a:pt x="611725" y="221605"/>
                </a:lnTo>
                <a:lnTo>
                  <a:pt x="604963" y="235604"/>
                </a:lnTo>
                <a:lnTo>
                  <a:pt x="598598" y="246012"/>
                </a:lnTo>
                <a:close/>
              </a:path>
              <a:path w="2038985" h="315594">
                <a:moveTo>
                  <a:pt x="808351" y="315515"/>
                </a:moveTo>
                <a:lnTo>
                  <a:pt x="758289" y="310157"/>
                </a:lnTo>
                <a:lnTo>
                  <a:pt x="719277" y="294456"/>
                </a:lnTo>
                <a:lnTo>
                  <a:pt x="683500" y="260337"/>
                </a:lnTo>
                <a:lnTo>
                  <a:pt x="665997" y="213717"/>
                </a:lnTo>
                <a:lnTo>
                  <a:pt x="663839" y="186630"/>
                </a:lnTo>
                <a:lnTo>
                  <a:pt x="663839" y="5060"/>
                </a:lnTo>
                <a:lnTo>
                  <a:pt x="743908" y="5060"/>
                </a:lnTo>
                <a:lnTo>
                  <a:pt x="743908" y="183802"/>
                </a:lnTo>
                <a:lnTo>
                  <a:pt x="744903" y="196871"/>
                </a:lnTo>
                <a:lnTo>
                  <a:pt x="768893" y="236218"/>
                </a:lnTo>
                <a:lnTo>
                  <a:pt x="808351" y="246012"/>
                </a:lnTo>
                <a:lnTo>
                  <a:pt x="939877" y="246012"/>
                </a:lnTo>
                <a:lnTo>
                  <a:pt x="938249" y="249789"/>
                </a:lnTo>
                <a:lnTo>
                  <a:pt x="907201" y="287294"/>
                </a:lnTo>
                <a:lnTo>
                  <a:pt x="871900" y="305990"/>
                </a:lnTo>
                <a:lnTo>
                  <a:pt x="826052" y="314920"/>
                </a:lnTo>
                <a:lnTo>
                  <a:pt x="808351" y="315515"/>
                </a:lnTo>
                <a:close/>
              </a:path>
              <a:path w="2038985" h="315594">
                <a:moveTo>
                  <a:pt x="939877" y="246012"/>
                </a:moveTo>
                <a:lnTo>
                  <a:pt x="808351" y="246012"/>
                </a:lnTo>
                <a:lnTo>
                  <a:pt x="823168" y="244924"/>
                </a:lnTo>
                <a:lnTo>
                  <a:pt x="836070" y="241659"/>
                </a:lnTo>
                <a:lnTo>
                  <a:pt x="868291" y="208694"/>
                </a:lnTo>
                <a:lnTo>
                  <a:pt x="872347" y="183802"/>
                </a:lnTo>
                <a:lnTo>
                  <a:pt x="872347" y="5060"/>
                </a:lnTo>
                <a:lnTo>
                  <a:pt x="951970" y="5060"/>
                </a:lnTo>
                <a:lnTo>
                  <a:pt x="951946" y="186630"/>
                </a:lnTo>
                <a:lnTo>
                  <a:pt x="947031" y="226079"/>
                </a:lnTo>
                <a:lnTo>
                  <a:pt x="943189" y="238273"/>
                </a:lnTo>
                <a:lnTo>
                  <a:pt x="939877" y="246012"/>
                </a:lnTo>
                <a:close/>
              </a:path>
              <a:path w="2038985" h="315594">
                <a:moveTo>
                  <a:pt x="1273355" y="315515"/>
                </a:moveTo>
                <a:lnTo>
                  <a:pt x="1223293" y="309069"/>
                </a:lnTo>
                <a:lnTo>
                  <a:pt x="1179779" y="290289"/>
                </a:lnTo>
                <a:lnTo>
                  <a:pt x="1145140" y="260979"/>
                </a:lnTo>
                <a:lnTo>
                  <a:pt x="1120806" y="222051"/>
                </a:lnTo>
                <a:lnTo>
                  <a:pt x="1109086" y="175003"/>
                </a:lnTo>
                <a:lnTo>
                  <a:pt x="1108305" y="157757"/>
                </a:lnTo>
                <a:lnTo>
                  <a:pt x="1109086" y="140512"/>
                </a:lnTo>
                <a:lnTo>
                  <a:pt x="1120806" y="93464"/>
                </a:lnTo>
                <a:lnTo>
                  <a:pt x="1145140" y="54619"/>
                </a:lnTo>
                <a:lnTo>
                  <a:pt x="1179779" y="25263"/>
                </a:lnTo>
                <a:lnTo>
                  <a:pt x="1223293" y="6446"/>
                </a:lnTo>
                <a:lnTo>
                  <a:pt x="1273355" y="0"/>
                </a:lnTo>
                <a:lnTo>
                  <a:pt x="1286675" y="446"/>
                </a:lnTo>
                <a:lnTo>
                  <a:pt x="1332626" y="10938"/>
                </a:lnTo>
                <a:lnTo>
                  <a:pt x="1367768" y="31895"/>
                </a:lnTo>
                <a:lnTo>
                  <a:pt x="1397775" y="66935"/>
                </a:lnTo>
                <a:lnTo>
                  <a:pt x="1399343" y="69502"/>
                </a:lnTo>
                <a:lnTo>
                  <a:pt x="1273355" y="69502"/>
                </a:lnTo>
                <a:lnTo>
                  <a:pt x="1264174" y="69930"/>
                </a:lnTo>
                <a:lnTo>
                  <a:pt x="1224502" y="84460"/>
                </a:lnTo>
                <a:lnTo>
                  <a:pt x="1197778" y="115304"/>
                </a:lnTo>
                <a:lnTo>
                  <a:pt x="1188225" y="157757"/>
                </a:lnTo>
                <a:lnTo>
                  <a:pt x="1188607" y="166966"/>
                </a:lnTo>
                <a:lnTo>
                  <a:pt x="1201880" y="207503"/>
                </a:lnTo>
                <a:lnTo>
                  <a:pt x="1231488" y="235427"/>
                </a:lnTo>
                <a:lnTo>
                  <a:pt x="1273355" y="246012"/>
                </a:lnTo>
                <a:lnTo>
                  <a:pt x="1399446" y="246012"/>
                </a:lnTo>
                <a:lnTo>
                  <a:pt x="1398073" y="248282"/>
                </a:lnTo>
                <a:lnTo>
                  <a:pt x="1367787" y="283266"/>
                </a:lnTo>
                <a:lnTo>
                  <a:pt x="1332626" y="304306"/>
                </a:lnTo>
                <a:lnTo>
                  <a:pt x="1286675" y="315059"/>
                </a:lnTo>
                <a:lnTo>
                  <a:pt x="1273355" y="315515"/>
                </a:lnTo>
                <a:close/>
              </a:path>
              <a:path w="2038985" h="315594">
                <a:moveTo>
                  <a:pt x="1493212" y="310008"/>
                </a:moveTo>
                <a:lnTo>
                  <a:pt x="1404064" y="310008"/>
                </a:lnTo>
                <a:lnTo>
                  <a:pt x="1518810" y="5060"/>
                </a:lnTo>
                <a:lnTo>
                  <a:pt x="1617632" y="5060"/>
                </a:lnTo>
                <a:lnTo>
                  <a:pt x="1646978" y="82748"/>
                </a:lnTo>
                <a:lnTo>
                  <a:pt x="1568221" y="82748"/>
                </a:lnTo>
                <a:lnTo>
                  <a:pt x="1529377" y="197494"/>
                </a:lnTo>
                <a:lnTo>
                  <a:pt x="1690323" y="197494"/>
                </a:lnTo>
                <a:lnTo>
                  <a:pt x="1716240" y="266104"/>
                </a:lnTo>
                <a:lnTo>
                  <a:pt x="1508392" y="266104"/>
                </a:lnTo>
                <a:lnTo>
                  <a:pt x="1493212" y="310008"/>
                </a:lnTo>
                <a:close/>
              </a:path>
              <a:path w="2038985" h="315594">
                <a:moveTo>
                  <a:pt x="1338691" y="113853"/>
                </a:moveTo>
                <a:lnTo>
                  <a:pt x="1313092" y="82599"/>
                </a:lnTo>
                <a:lnTo>
                  <a:pt x="1307338" y="78432"/>
                </a:lnTo>
                <a:lnTo>
                  <a:pt x="1301087" y="75207"/>
                </a:lnTo>
                <a:lnTo>
                  <a:pt x="1287692" y="70643"/>
                </a:lnTo>
                <a:lnTo>
                  <a:pt x="1280697" y="69502"/>
                </a:lnTo>
                <a:lnTo>
                  <a:pt x="1399343" y="69502"/>
                </a:lnTo>
                <a:lnTo>
                  <a:pt x="1402315" y="74367"/>
                </a:lnTo>
                <a:lnTo>
                  <a:pt x="1406407" y="81855"/>
                </a:lnTo>
                <a:lnTo>
                  <a:pt x="1338691" y="113853"/>
                </a:lnTo>
                <a:close/>
              </a:path>
              <a:path w="2038985" h="315594">
                <a:moveTo>
                  <a:pt x="1690323" y="197494"/>
                </a:moveTo>
                <a:lnTo>
                  <a:pt x="1607065" y="197494"/>
                </a:lnTo>
                <a:lnTo>
                  <a:pt x="1568221" y="82748"/>
                </a:lnTo>
                <a:lnTo>
                  <a:pt x="1646978" y="82748"/>
                </a:lnTo>
                <a:lnTo>
                  <a:pt x="1690323" y="197494"/>
                </a:lnTo>
                <a:close/>
              </a:path>
              <a:path w="2038985" h="315594">
                <a:moveTo>
                  <a:pt x="1399446" y="246012"/>
                </a:moveTo>
                <a:lnTo>
                  <a:pt x="1280697" y="246012"/>
                </a:lnTo>
                <a:lnTo>
                  <a:pt x="1287692" y="244871"/>
                </a:lnTo>
                <a:lnTo>
                  <a:pt x="1301087" y="240307"/>
                </a:lnTo>
                <a:lnTo>
                  <a:pt x="1332886" y="213419"/>
                </a:lnTo>
                <a:lnTo>
                  <a:pt x="1338691" y="201662"/>
                </a:lnTo>
                <a:lnTo>
                  <a:pt x="1406407" y="233660"/>
                </a:lnTo>
                <a:lnTo>
                  <a:pt x="1402501" y="240962"/>
                </a:lnTo>
                <a:lnTo>
                  <a:pt x="1399446" y="246012"/>
                </a:lnTo>
                <a:close/>
              </a:path>
              <a:path w="2038985" h="315594">
                <a:moveTo>
                  <a:pt x="1732825" y="310008"/>
                </a:moveTo>
                <a:lnTo>
                  <a:pt x="1643677" y="310008"/>
                </a:lnTo>
                <a:lnTo>
                  <a:pt x="1628645" y="266104"/>
                </a:lnTo>
                <a:lnTo>
                  <a:pt x="1716240" y="266104"/>
                </a:lnTo>
                <a:lnTo>
                  <a:pt x="1732825" y="310008"/>
                </a:lnTo>
                <a:close/>
              </a:path>
              <a:path w="2038985" h="315594">
                <a:moveTo>
                  <a:pt x="1833907" y="310008"/>
                </a:moveTo>
                <a:lnTo>
                  <a:pt x="1755177" y="310008"/>
                </a:lnTo>
                <a:lnTo>
                  <a:pt x="1755177" y="5060"/>
                </a:lnTo>
                <a:lnTo>
                  <a:pt x="1836140" y="5060"/>
                </a:lnTo>
                <a:lnTo>
                  <a:pt x="1930731" y="133498"/>
                </a:lnTo>
                <a:lnTo>
                  <a:pt x="1833907" y="133498"/>
                </a:lnTo>
                <a:lnTo>
                  <a:pt x="1833907" y="310008"/>
                </a:lnTo>
                <a:close/>
              </a:path>
              <a:path w="2038985" h="315594">
                <a:moveTo>
                  <a:pt x="2038695" y="172789"/>
                </a:moveTo>
                <a:lnTo>
                  <a:pt x="1959667" y="172789"/>
                </a:lnTo>
                <a:lnTo>
                  <a:pt x="1959667" y="5060"/>
                </a:lnTo>
                <a:lnTo>
                  <a:pt x="2038695" y="5060"/>
                </a:lnTo>
                <a:lnTo>
                  <a:pt x="2038695" y="172789"/>
                </a:lnTo>
                <a:close/>
              </a:path>
              <a:path w="2038985" h="315594">
                <a:moveTo>
                  <a:pt x="2038695" y="310008"/>
                </a:moveTo>
                <a:lnTo>
                  <a:pt x="1962792" y="310008"/>
                </a:lnTo>
                <a:lnTo>
                  <a:pt x="1833907" y="133498"/>
                </a:lnTo>
                <a:lnTo>
                  <a:pt x="1930731" y="133498"/>
                </a:lnTo>
                <a:lnTo>
                  <a:pt x="1959667" y="172789"/>
                </a:lnTo>
                <a:lnTo>
                  <a:pt x="2038695" y="172789"/>
                </a:lnTo>
                <a:lnTo>
                  <a:pt x="2038695" y="31000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709" y="3197563"/>
            <a:ext cx="1908810" cy="310515"/>
          </a:xfrm>
          <a:custGeom>
            <a:avLst/>
            <a:gdLst/>
            <a:ahLst/>
            <a:cxnLst/>
            <a:rect l="l" t="t" r="r" b="b"/>
            <a:pathLst>
              <a:path w="1908810" h="310514">
                <a:moveTo>
                  <a:pt x="78730" y="304948"/>
                </a:moveTo>
                <a:lnTo>
                  <a:pt x="0" y="304948"/>
                </a:lnTo>
                <a:lnTo>
                  <a:pt x="0" y="0"/>
                </a:lnTo>
                <a:lnTo>
                  <a:pt x="152697" y="0"/>
                </a:lnTo>
                <a:lnTo>
                  <a:pt x="165143" y="502"/>
                </a:lnTo>
                <a:lnTo>
                  <a:pt x="207801" y="12362"/>
                </a:lnTo>
                <a:lnTo>
                  <a:pt x="237929" y="37197"/>
                </a:lnTo>
                <a:lnTo>
                  <a:pt x="253919" y="68609"/>
                </a:lnTo>
                <a:lnTo>
                  <a:pt x="78730" y="68609"/>
                </a:lnTo>
                <a:lnTo>
                  <a:pt x="78730" y="133945"/>
                </a:lnTo>
                <a:lnTo>
                  <a:pt x="254028" y="133945"/>
                </a:lnTo>
                <a:lnTo>
                  <a:pt x="251966" y="140344"/>
                </a:lnTo>
                <a:lnTo>
                  <a:pt x="231576" y="172640"/>
                </a:lnTo>
                <a:lnTo>
                  <a:pt x="198239" y="194518"/>
                </a:lnTo>
                <a:lnTo>
                  <a:pt x="152697" y="202555"/>
                </a:lnTo>
                <a:lnTo>
                  <a:pt x="78730" y="202555"/>
                </a:lnTo>
                <a:lnTo>
                  <a:pt x="78730" y="304948"/>
                </a:lnTo>
                <a:close/>
              </a:path>
              <a:path w="1908810" h="310514">
                <a:moveTo>
                  <a:pt x="254028" y="133945"/>
                </a:moveTo>
                <a:lnTo>
                  <a:pt x="142279" y="133945"/>
                </a:lnTo>
                <a:lnTo>
                  <a:pt x="149888" y="133415"/>
                </a:lnTo>
                <a:lnTo>
                  <a:pt x="156790" y="131824"/>
                </a:lnTo>
                <a:lnTo>
                  <a:pt x="178742" y="101500"/>
                </a:lnTo>
                <a:lnTo>
                  <a:pt x="178100" y="93947"/>
                </a:lnTo>
                <a:lnTo>
                  <a:pt x="142279" y="68609"/>
                </a:lnTo>
                <a:lnTo>
                  <a:pt x="253919" y="68609"/>
                </a:lnTo>
                <a:lnTo>
                  <a:pt x="254961" y="71865"/>
                </a:lnTo>
                <a:lnTo>
                  <a:pt x="257100" y="81483"/>
                </a:lnTo>
                <a:lnTo>
                  <a:pt x="258384" y="91361"/>
                </a:lnTo>
                <a:lnTo>
                  <a:pt x="258812" y="101500"/>
                </a:lnTo>
                <a:lnTo>
                  <a:pt x="258384" y="111630"/>
                </a:lnTo>
                <a:lnTo>
                  <a:pt x="257100" y="121480"/>
                </a:lnTo>
                <a:lnTo>
                  <a:pt x="254961" y="131052"/>
                </a:lnTo>
                <a:lnTo>
                  <a:pt x="254028" y="133945"/>
                </a:lnTo>
                <a:close/>
              </a:path>
              <a:path w="1908810" h="310514">
                <a:moveTo>
                  <a:pt x="438492" y="310455"/>
                </a:moveTo>
                <a:lnTo>
                  <a:pt x="388430" y="305097"/>
                </a:lnTo>
                <a:lnTo>
                  <a:pt x="349418" y="289396"/>
                </a:lnTo>
                <a:lnTo>
                  <a:pt x="313641" y="255277"/>
                </a:lnTo>
                <a:lnTo>
                  <a:pt x="296138" y="208656"/>
                </a:lnTo>
                <a:lnTo>
                  <a:pt x="293980" y="181570"/>
                </a:lnTo>
                <a:lnTo>
                  <a:pt x="293980" y="0"/>
                </a:lnTo>
                <a:lnTo>
                  <a:pt x="374049" y="0"/>
                </a:lnTo>
                <a:lnTo>
                  <a:pt x="374049" y="178742"/>
                </a:lnTo>
                <a:lnTo>
                  <a:pt x="375045" y="191811"/>
                </a:lnTo>
                <a:lnTo>
                  <a:pt x="399034" y="231157"/>
                </a:lnTo>
                <a:lnTo>
                  <a:pt x="438492" y="240952"/>
                </a:lnTo>
                <a:lnTo>
                  <a:pt x="570018" y="240952"/>
                </a:lnTo>
                <a:lnTo>
                  <a:pt x="568390" y="244729"/>
                </a:lnTo>
                <a:lnTo>
                  <a:pt x="537342" y="282233"/>
                </a:lnTo>
                <a:lnTo>
                  <a:pt x="502041" y="300930"/>
                </a:lnTo>
                <a:lnTo>
                  <a:pt x="456193" y="309860"/>
                </a:lnTo>
                <a:lnTo>
                  <a:pt x="438492" y="310455"/>
                </a:lnTo>
                <a:close/>
              </a:path>
              <a:path w="1908810" h="310514">
                <a:moveTo>
                  <a:pt x="570018" y="240952"/>
                </a:moveTo>
                <a:lnTo>
                  <a:pt x="438492" y="240952"/>
                </a:lnTo>
                <a:lnTo>
                  <a:pt x="453309" y="239864"/>
                </a:lnTo>
                <a:lnTo>
                  <a:pt x="466211" y="236599"/>
                </a:lnTo>
                <a:lnTo>
                  <a:pt x="498432" y="203634"/>
                </a:lnTo>
                <a:lnTo>
                  <a:pt x="502488" y="178742"/>
                </a:lnTo>
                <a:lnTo>
                  <a:pt x="502488" y="0"/>
                </a:lnTo>
                <a:lnTo>
                  <a:pt x="582111" y="0"/>
                </a:lnTo>
                <a:lnTo>
                  <a:pt x="582087" y="181570"/>
                </a:lnTo>
                <a:lnTo>
                  <a:pt x="577172" y="221019"/>
                </a:lnTo>
                <a:lnTo>
                  <a:pt x="573330" y="233213"/>
                </a:lnTo>
                <a:lnTo>
                  <a:pt x="570018" y="240952"/>
                </a:lnTo>
                <a:close/>
              </a:path>
              <a:path w="1908810" h="310514">
                <a:moveTo>
                  <a:pt x="868755" y="68609"/>
                </a:moveTo>
                <a:lnTo>
                  <a:pt x="619616" y="68609"/>
                </a:lnTo>
                <a:lnTo>
                  <a:pt x="619616" y="0"/>
                </a:lnTo>
                <a:lnTo>
                  <a:pt x="868755" y="0"/>
                </a:lnTo>
                <a:lnTo>
                  <a:pt x="868755" y="68609"/>
                </a:lnTo>
                <a:close/>
              </a:path>
              <a:path w="1908810" h="310514">
                <a:moveTo>
                  <a:pt x="783625" y="304948"/>
                </a:moveTo>
                <a:lnTo>
                  <a:pt x="705044" y="304948"/>
                </a:lnTo>
                <a:lnTo>
                  <a:pt x="705044" y="68609"/>
                </a:lnTo>
                <a:lnTo>
                  <a:pt x="783625" y="68609"/>
                </a:lnTo>
                <a:lnTo>
                  <a:pt x="783625" y="304948"/>
                </a:lnTo>
                <a:close/>
              </a:path>
              <a:path w="1908810" h="310514">
                <a:moveTo>
                  <a:pt x="1101945" y="304948"/>
                </a:moveTo>
                <a:lnTo>
                  <a:pt x="1023215" y="304948"/>
                </a:lnTo>
                <a:lnTo>
                  <a:pt x="1023215" y="0"/>
                </a:lnTo>
                <a:lnTo>
                  <a:pt x="1101945" y="0"/>
                </a:lnTo>
                <a:lnTo>
                  <a:pt x="1101945" y="304948"/>
                </a:lnTo>
                <a:close/>
              </a:path>
              <a:path w="1908810" h="310514">
                <a:moveTo>
                  <a:pt x="1235448" y="304948"/>
                </a:moveTo>
                <a:lnTo>
                  <a:pt x="1156718" y="304948"/>
                </a:lnTo>
                <a:lnTo>
                  <a:pt x="1156718" y="0"/>
                </a:lnTo>
                <a:lnTo>
                  <a:pt x="1237680" y="0"/>
                </a:lnTo>
                <a:lnTo>
                  <a:pt x="1332271" y="128438"/>
                </a:lnTo>
                <a:lnTo>
                  <a:pt x="1235448" y="128438"/>
                </a:lnTo>
                <a:lnTo>
                  <a:pt x="1235448" y="304948"/>
                </a:lnTo>
                <a:close/>
              </a:path>
              <a:path w="1908810" h="310514">
                <a:moveTo>
                  <a:pt x="1440235" y="167729"/>
                </a:moveTo>
                <a:lnTo>
                  <a:pt x="1361208" y="167729"/>
                </a:lnTo>
                <a:lnTo>
                  <a:pt x="1361208" y="0"/>
                </a:lnTo>
                <a:lnTo>
                  <a:pt x="1440235" y="0"/>
                </a:lnTo>
                <a:lnTo>
                  <a:pt x="1440235" y="167729"/>
                </a:lnTo>
                <a:close/>
              </a:path>
              <a:path w="1908810" h="310514">
                <a:moveTo>
                  <a:pt x="1440235" y="304948"/>
                </a:moveTo>
                <a:lnTo>
                  <a:pt x="1364333" y="304948"/>
                </a:lnTo>
                <a:lnTo>
                  <a:pt x="1235448" y="128438"/>
                </a:lnTo>
                <a:lnTo>
                  <a:pt x="1332271" y="128438"/>
                </a:lnTo>
                <a:lnTo>
                  <a:pt x="1361208" y="167729"/>
                </a:lnTo>
                <a:lnTo>
                  <a:pt x="1440235" y="167729"/>
                </a:lnTo>
                <a:lnTo>
                  <a:pt x="1440235" y="304948"/>
                </a:lnTo>
                <a:close/>
              </a:path>
              <a:path w="1908810" h="310514">
                <a:moveTo>
                  <a:pt x="1668793" y="304948"/>
                </a:moveTo>
                <a:lnTo>
                  <a:pt x="1579645" y="304948"/>
                </a:lnTo>
                <a:lnTo>
                  <a:pt x="1694392" y="0"/>
                </a:lnTo>
                <a:lnTo>
                  <a:pt x="1793214" y="0"/>
                </a:lnTo>
                <a:lnTo>
                  <a:pt x="1822560" y="77688"/>
                </a:lnTo>
                <a:lnTo>
                  <a:pt x="1743803" y="77688"/>
                </a:lnTo>
                <a:lnTo>
                  <a:pt x="1704959" y="192434"/>
                </a:lnTo>
                <a:lnTo>
                  <a:pt x="1865905" y="192434"/>
                </a:lnTo>
                <a:lnTo>
                  <a:pt x="1891822" y="261044"/>
                </a:lnTo>
                <a:lnTo>
                  <a:pt x="1683974" y="261044"/>
                </a:lnTo>
                <a:lnTo>
                  <a:pt x="1668793" y="304948"/>
                </a:lnTo>
                <a:close/>
              </a:path>
              <a:path w="1908810" h="310514">
                <a:moveTo>
                  <a:pt x="1865905" y="192434"/>
                </a:moveTo>
                <a:lnTo>
                  <a:pt x="1782647" y="192434"/>
                </a:lnTo>
                <a:lnTo>
                  <a:pt x="1743803" y="77688"/>
                </a:lnTo>
                <a:lnTo>
                  <a:pt x="1822560" y="77688"/>
                </a:lnTo>
                <a:lnTo>
                  <a:pt x="1865905" y="192434"/>
                </a:lnTo>
                <a:close/>
              </a:path>
              <a:path w="1908810" h="310514">
                <a:moveTo>
                  <a:pt x="1908407" y="304948"/>
                </a:moveTo>
                <a:lnTo>
                  <a:pt x="1819259" y="304948"/>
                </a:lnTo>
                <a:lnTo>
                  <a:pt x="1804227" y="261044"/>
                </a:lnTo>
                <a:lnTo>
                  <a:pt x="1891822" y="261044"/>
                </a:lnTo>
                <a:lnTo>
                  <a:pt x="1908407" y="304948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231" y="3744953"/>
            <a:ext cx="2444750" cy="315595"/>
          </a:xfrm>
          <a:custGeom>
            <a:avLst/>
            <a:gdLst/>
            <a:ahLst/>
            <a:cxnLst/>
            <a:rect l="l" t="t" r="r" b="b"/>
            <a:pathLst>
              <a:path w="2444750" h="315595">
                <a:moveTo>
                  <a:pt x="165050" y="315515"/>
                </a:moveTo>
                <a:lnTo>
                  <a:pt x="114988" y="309069"/>
                </a:lnTo>
                <a:lnTo>
                  <a:pt x="71474" y="290289"/>
                </a:lnTo>
                <a:lnTo>
                  <a:pt x="36834" y="260979"/>
                </a:lnTo>
                <a:lnTo>
                  <a:pt x="12501" y="222051"/>
                </a:lnTo>
                <a:lnTo>
                  <a:pt x="781" y="175003"/>
                </a:lnTo>
                <a:lnTo>
                  <a:pt x="0" y="157757"/>
                </a:lnTo>
                <a:lnTo>
                  <a:pt x="781" y="140512"/>
                </a:lnTo>
                <a:lnTo>
                  <a:pt x="12501" y="93464"/>
                </a:lnTo>
                <a:lnTo>
                  <a:pt x="36834" y="54619"/>
                </a:lnTo>
                <a:lnTo>
                  <a:pt x="71474" y="25263"/>
                </a:lnTo>
                <a:lnTo>
                  <a:pt x="114988" y="6446"/>
                </a:lnTo>
                <a:lnTo>
                  <a:pt x="165050" y="0"/>
                </a:lnTo>
                <a:lnTo>
                  <a:pt x="178370" y="446"/>
                </a:lnTo>
                <a:lnTo>
                  <a:pt x="224321" y="10938"/>
                </a:lnTo>
                <a:lnTo>
                  <a:pt x="259463" y="31895"/>
                </a:lnTo>
                <a:lnTo>
                  <a:pt x="289470" y="66935"/>
                </a:lnTo>
                <a:lnTo>
                  <a:pt x="291038" y="69502"/>
                </a:lnTo>
                <a:lnTo>
                  <a:pt x="165050" y="69502"/>
                </a:lnTo>
                <a:lnTo>
                  <a:pt x="155869" y="69930"/>
                </a:lnTo>
                <a:lnTo>
                  <a:pt x="116197" y="84459"/>
                </a:lnTo>
                <a:lnTo>
                  <a:pt x="89473" y="115304"/>
                </a:lnTo>
                <a:lnTo>
                  <a:pt x="79920" y="157757"/>
                </a:lnTo>
                <a:lnTo>
                  <a:pt x="80302" y="166966"/>
                </a:lnTo>
                <a:lnTo>
                  <a:pt x="93575" y="207503"/>
                </a:lnTo>
                <a:lnTo>
                  <a:pt x="123183" y="235427"/>
                </a:lnTo>
                <a:lnTo>
                  <a:pt x="165050" y="246012"/>
                </a:lnTo>
                <a:lnTo>
                  <a:pt x="291141" y="246012"/>
                </a:lnTo>
                <a:lnTo>
                  <a:pt x="289768" y="248282"/>
                </a:lnTo>
                <a:lnTo>
                  <a:pt x="259481" y="283266"/>
                </a:lnTo>
                <a:lnTo>
                  <a:pt x="224321" y="304307"/>
                </a:lnTo>
                <a:lnTo>
                  <a:pt x="178370" y="315059"/>
                </a:lnTo>
                <a:lnTo>
                  <a:pt x="165050" y="315515"/>
                </a:lnTo>
                <a:close/>
              </a:path>
              <a:path w="2444750" h="315595">
                <a:moveTo>
                  <a:pt x="230385" y="113853"/>
                </a:moveTo>
                <a:lnTo>
                  <a:pt x="204787" y="82599"/>
                </a:lnTo>
                <a:lnTo>
                  <a:pt x="199032" y="78432"/>
                </a:lnTo>
                <a:lnTo>
                  <a:pt x="192782" y="75207"/>
                </a:lnTo>
                <a:lnTo>
                  <a:pt x="179387" y="70643"/>
                </a:lnTo>
                <a:lnTo>
                  <a:pt x="172392" y="69502"/>
                </a:lnTo>
                <a:lnTo>
                  <a:pt x="291038" y="69502"/>
                </a:lnTo>
                <a:lnTo>
                  <a:pt x="294009" y="74367"/>
                </a:lnTo>
                <a:lnTo>
                  <a:pt x="298102" y="81855"/>
                </a:lnTo>
                <a:lnTo>
                  <a:pt x="230385" y="113853"/>
                </a:lnTo>
                <a:close/>
              </a:path>
              <a:path w="2444750" h="315595">
                <a:moveTo>
                  <a:pt x="291141" y="246012"/>
                </a:moveTo>
                <a:lnTo>
                  <a:pt x="172392" y="246012"/>
                </a:lnTo>
                <a:lnTo>
                  <a:pt x="179387" y="244871"/>
                </a:lnTo>
                <a:lnTo>
                  <a:pt x="192782" y="240307"/>
                </a:lnTo>
                <a:lnTo>
                  <a:pt x="224581" y="213419"/>
                </a:lnTo>
                <a:lnTo>
                  <a:pt x="230385" y="201662"/>
                </a:lnTo>
                <a:lnTo>
                  <a:pt x="298102" y="233660"/>
                </a:lnTo>
                <a:lnTo>
                  <a:pt x="294195" y="240962"/>
                </a:lnTo>
                <a:lnTo>
                  <a:pt x="291141" y="246012"/>
                </a:lnTo>
                <a:close/>
              </a:path>
              <a:path w="2444750" h="315595">
                <a:moveTo>
                  <a:pt x="479647" y="315515"/>
                </a:moveTo>
                <a:lnTo>
                  <a:pt x="429836" y="308985"/>
                </a:lnTo>
                <a:lnTo>
                  <a:pt x="386890" y="289917"/>
                </a:lnTo>
                <a:lnTo>
                  <a:pt x="352622" y="260532"/>
                </a:lnTo>
                <a:lnTo>
                  <a:pt x="328735" y="221605"/>
                </a:lnTo>
                <a:lnTo>
                  <a:pt x="317155" y="174752"/>
                </a:lnTo>
                <a:lnTo>
                  <a:pt x="316383" y="157757"/>
                </a:lnTo>
                <a:lnTo>
                  <a:pt x="317155" y="140772"/>
                </a:lnTo>
                <a:lnTo>
                  <a:pt x="328735" y="94059"/>
                </a:lnTo>
                <a:lnTo>
                  <a:pt x="352622" y="55075"/>
                </a:lnTo>
                <a:lnTo>
                  <a:pt x="386890" y="25672"/>
                </a:lnTo>
                <a:lnTo>
                  <a:pt x="429836" y="6613"/>
                </a:lnTo>
                <a:lnTo>
                  <a:pt x="479647" y="0"/>
                </a:lnTo>
                <a:lnTo>
                  <a:pt x="496688" y="734"/>
                </a:lnTo>
                <a:lnTo>
                  <a:pt x="544238" y="11757"/>
                </a:lnTo>
                <a:lnTo>
                  <a:pt x="584506" y="34360"/>
                </a:lnTo>
                <a:lnTo>
                  <a:pt x="615267" y="67009"/>
                </a:lnTo>
                <a:lnTo>
                  <a:pt x="616789" y="69502"/>
                </a:lnTo>
                <a:lnTo>
                  <a:pt x="479647" y="69502"/>
                </a:lnTo>
                <a:lnTo>
                  <a:pt x="470289" y="69930"/>
                </a:lnTo>
                <a:lnTo>
                  <a:pt x="430906" y="84459"/>
                </a:lnTo>
                <a:lnTo>
                  <a:pt x="405531" y="115304"/>
                </a:lnTo>
                <a:lnTo>
                  <a:pt x="396303" y="157757"/>
                </a:lnTo>
                <a:lnTo>
                  <a:pt x="396675" y="166966"/>
                </a:lnTo>
                <a:lnTo>
                  <a:pt x="409400" y="207503"/>
                </a:lnTo>
                <a:lnTo>
                  <a:pt x="437733" y="235427"/>
                </a:lnTo>
                <a:lnTo>
                  <a:pt x="479647" y="246012"/>
                </a:lnTo>
                <a:lnTo>
                  <a:pt x="616836" y="246012"/>
                </a:lnTo>
                <a:lnTo>
                  <a:pt x="615267" y="248580"/>
                </a:lnTo>
                <a:lnTo>
                  <a:pt x="584505" y="281248"/>
                </a:lnTo>
                <a:lnTo>
                  <a:pt x="544238" y="303907"/>
                </a:lnTo>
                <a:lnTo>
                  <a:pt x="496688" y="314790"/>
                </a:lnTo>
                <a:lnTo>
                  <a:pt x="479647" y="315515"/>
                </a:lnTo>
                <a:close/>
              </a:path>
              <a:path w="2444750" h="315595">
                <a:moveTo>
                  <a:pt x="616836" y="246012"/>
                </a:moveTo>
                <a:lnTo>
                  <a:pt x="479647" y="246012"/>
                </a:lnTo>
                <a:lnTo>
                  <a:pt x="488800" y="245584"/>
                </a:lnTo>
                <a:lnTo>
                  <a:pt x="497506" y="244301"/>
                </a:lnTo>
                <a:lnTo>
                  <a:pt x="533979" y="226051"/>
                </a:lnTo>
                <a:lnTo>
                  <a:pt x="556442" y="192583"/>
                </a:lnTo>
                <a:lnTo>
                  <a:pt x="562395" y="157757"/>
                </a:lnTo>
                <a:lnTo>
                  <a:pt x="562023" y="148558"/>
                </a:lnTo>
                <a:lnTo>
                  <a:pt x="549261" y="108049"/>
                </a:lnTo>
                <a:lnTo>
                  <a:pt x="520956" y="80088"/>
                </a:lnTo>
                <a:lnTo>
                  <a:pt x="479647" y="69502"/>
                </a:lnTo>
                <a:lnTo>
                  <a:pt x="616789" y="69502"/>
                </a:lnTo>
                <a:lnTo>
                  <a:pt x="635368" y="108923"/>
                </a:lnTo>
                <a:lnTo>
                  <a:pt x="642316" y="157757"/>
                </a:lnTo>
                <a:lnTo>
                  <a:pt x="641544" y="174752"/>
                </a:lnTo>
                <a:lnTo>
                  <a:pt x="639228" y="191058"/>
                </a:lnTo>
                <a:lnTo>
                  <a:pt x="635368" y="206675"/>
                </a:lnTo>
                <a:lnTo>
                  <a:pt x="629963" y="221605"/>
                </a:lnTo>
                <a:lnTo>
                  <a:pt x="623201" y="235604"/>
                </a:lnTo>
                <a:lnTo>
                  <a:pt x="616836" y="246012"/>
                </a:lnTo>
                <a:close/>
              </a:path>
              <a:path w="2444750" h="315595">
                <a:moveTo>
                  <a:pt x="760807" y="310009"/>
                </a:moveTo>
                <a:lnTo>
                  <a:pt x="682077" y="310009"/>
                </a:lnTo>
                <a:lnTo>
                  <a:pt x="682077" y="5060"/>
                </a:lnTo>
                <a:lnTo>
                  <a:pt x="763039" y="5060"/>
                </a:lnTo>
                <a:lnTo>
                  <a:pt x="857630" y="133498"/>
                </a:lnTo>
                <a:lnTo>
                  <a:pt x="760807" y="133498"/>
                </a:lnTo>
                <a:lnTo>
                  <a:pt x="760807" y="310009"/>
                </a:lnTo>
                <a:close/>
              </a:path>
              <a:path w="2444750" h="315595">
                <a:moveTo>
                  <a:pt x="965594" y="172789"/>
                </a:moveTo>
                <a:lnTo>
                  <a:pt x="886566" y="172789"/>
                </a:lnTo>
                <a:lnTo>
                  <a:pt x="886566" y="5060"/>
                </a:lnTo>
                <a:lnTo>
                  <a:pt x="965594" y="5060"/>
                </a:lnTo>
                <a:lnTo>
                  <a:pt x="965594" y="172789"/>
                </a:lnTo>
                <a:close/>
              </a:path>
              <a:path w="2444750" h="315595">
                <a:moveTo>
                  <a:pt x="965594" y="310009"/>
                </a:moveTo>
                <a:lnTo>
                  <a:pt x="889692" y="310009"/>
                </a:lnTo>
                <a:lnTo>
                  <a:pt x="760807" y="133498"/>
                </a:lnTo>
                <a:lnTo>
                  <a:pt x="857630" y="133498"/>
                </a:lnTo>
                <a:lnTo>
                  <a:pt x="886566" y="172789"/>
                </a:lnTo>
                <a:lnTo>
                  <a:pt x="965594" y="172789"/>
                </a:lnTo>
                <a:lnTo>
                  <a:pt x="965594" y="310009"/>
                </a:lnTo>
                <a:close/>
              </a:path>
              <a:path w="2444750" h="315595">
                <a:moveTo>
                  <a:pt x="1252279" y="73669"/>
                </a:moveTo>
                <a:lnTo>
                  <a:pt x="1003141" y="73669"/>
                </a:lnTo>
                <a:lnTo>
                  <a:pt x="1003141" y="5060"/>
                </a:lnTo>
                <a:lnTo>
                  <a:pt x="1252279" y="5060"/>
                </a:lnTo>
                <a:lnTo>
                  <a:pt x="1252279" y="73669"/>
                </a:lnTo>
                <a:close/>
              </a:path>
              <a:path w="2444750" h="315595">
                <a:moveTo>
                  <a:pt x="1167150" y="310009"/>
                </a:moveTo>
                <a:lnTo>
                  <a:pt x="1088569" y="310009"/>
                </a:lnTo>
                <a:lnTo>
                  <a:pt x="1088569" y="73669"/>
                </a:lnTo>
                <a:lnTo>
                  <a:pt x="1167150" y="73669"/>
                </a:lnTo>
                <a:lnTo>
                  <a:pt x="1167150" y="310009"/>
                </a:lnTo>
                <a:close/>
              </a:path>
              <a:path w="2444750" h="315595">
                <a:moveTo>
                  <a:pt x="1368427" y="310009"/>
                </a:moveTo>
                <a:lnTo>
                  <a:pt x="1289697" y="310009"/>
                </a:lnTo>
                <a:lnTo>
                  <a:pt x="1289697" y="5060"/>
                </a:lnTo>
                <a:lnTo>
                  <a:pt x="1442394" y="5060"/>
                </a:lnTo>
                <a:lnTo>
                  <a:pt x="1454645" y="5562"/>
                </a:lnTo>
                <a:lnTo>
                  <a:pt x="1497051" y="17412"/>
                </a:lnTo>
                <a:lnTo>
                  <a:pt x="1527189" y="41978"/>
                </a:lnTo>
                <a:lnTo>
                  <a:pt x="1543546" y="73669"/>
                </a:lnTo>
                <a:lnTo>
                  <a:pt x="1368427" y="73669"/>
                </a:lnTo>
                <a:lnTo>
                  <a:pt x="1368427" y="139005"/>
                </a:lnTo>
                <a:lnTo>
                  <a:pt x="1543903" y="139005"/>
                </a:lnTo>
                <a:lnTo>
                  <a:pt x="1543002" y="141982"/>
                </a:lnTo>
                <a:lnTo>
                  <a:pt x="1519636" y="178705"/>
                </a:lnTo>
                <a:lnTo>
                  <a:pt x="1487638" y="197941"/>
                </a:lnTo>
                <a:lnTo>
                  <a:pt x="1493008" y="207615"/>
                </a:lnTo>
                <a:lnTo>
                  <a:pt x="1368427" y="207615"/>
                </a:lnTo>
                <a:lnTo>
                  <a:pt x="1368427" y="310009"/>
                </a:lnTo>
                <a:close/>
              </a:path>
              <a:path w="2444750" h="315595">
                <a:moveTo>
                  <a:pt x="1543903" y="139005"/>
                </a:moveTo>
                <a:lnTo>
                  <a:pt x="1430488" y="139005"/>
                </a:lnTo>
                <a:lnTo>
                  <a:pt x="1438023" y="138475"/>
                </a:lnTo>
                <a:lnTo>
                  <a:pt x="1444999" y="136884"/>
                </a:lnTo>
                <a:lnTo>
                  <a:pt x="1468439" y="106114"/>
                </a:lnTo>
                <a:lnTo>
                  <a:pt x="1467742" y="98756"/>
                </a:lnTo>
                <a:lnTo>
                  <a:pt x="1438023" y="74200"/>
                </a:lnTo>
                <a:lnTo>
                  <a:pt x="1430488" y="73669"/>
                </a:lnTo>
                <a:lnTo>
                  <a:pt x="1543546" y="73669"/>
                </a:lnTo>
                <a:lnTo>
                  <a:pt x="1544490" y="76506"/>
                </a:lnTo>
                <a:lnTo>
                  <a:pt x="1546723" y="86208"/>
                </a:lnTo>
                <a:lnTo>
                  <a:pt x="1548062" y="96226"/>
                </a:lnTo>
                <a:lnTo>
                  <a:pt x="1548509" y="106560"/>
                </a:lnTo>
                <a:lnTo>
                  <a:pt x="1548165" y="116309"/>
                </a:lnTo>
                <a:lnTo>
                  <a:pt x="1547132" y="125462"/>
                </a:lnTo>
                <a:lnTo>
                  <a:pt x="1545411" y="134019"/>
                </a:lnTo>
                <a:lnTo>
                  <a:pt x="1543903" y="139005"/>
                </a:lnTo>
                <a:close/>
              </a:path>
              <a:path w="2444750" h="315595">
                <a:moveTo>
                  <a:pt x="1549848" y="310009"/>
                </a:moveTo>
                <a:lnTo>
                  <a:pt x="1459807" y="310009"/>
                </a:lnTo>
                <a:lnTo>
                  <a:pt x="1408610" y="207615"/>
                </a:lnTo>
                <a:lnTo>
                  <a:pt x="1493008" y="207615"/>
                </a:lnTo>
                <a:lnTo>
                  <a:pt x="1549848" y="310009"/>
                </a:lnTo>
                <a:close/>
              </a:path>
              <a:path w="2444750" h="315595">
                <a:moveTo>
                  <a:pt x="2045517" y="315515"/>
                </a:moveTo>
                <a:lnTo>
                  <a:pt x="1995455" y="309069"/>
                </a:lnTo>
                <a:lnTo>
                  <a:pt x="1951942" y="290289"/>
                </a:lnTo>
                <a:lnTo>
                  <a:pt x="1917302" y="260979"/>
                </a:lnTo>
                <a:lnTo>
                  <a:pt x="1892969" y="222051"/>
                </a:lnTo>
                <a:lnTo>
                  <a:pt x="1881248" y="175003"/>
                </a:lnTo>
                <a:lnTo>
                  <a:pt x="1880467" y="157757"/>
                </a:lnTo>
                <a:lnTo>
                  <a:pt x="1881248" y="140512"/>
                </a:lnTo>
                <a:lnTo>
                  <a:pt x="1892969" y="93464"/>
                </a:lnTo>
                <a:lnTo>
                  <a:pt x="1917302" y="54619"/>
                </a:lnTo>
                <a:lnTo>
                  <a:pt x="1951942" y="25263"/>
                </a:lnTo>
                <a:lnTo>
                  <a:pt x="1995455" y="6446"/>
                </a:lnTo>
                <a:lnTo>
                  <a:pt x="2045517" y="0"/>
                </a:lnTo>
                <a:lnTo>
                  <a:pt x="2058838" y="446"/>
                </a:lnTo>
                <a:lnTo>
                  <a:pt x="2104788" y="10938"/>
                </a:lnTo>
                <a:lnTo>
                  <a:pt x="2139930" y="31895"/>
                </a:lnTo>
                <a:lnTo>
                  <a:pt x="2169938" y="66935"/>
                </a:lnTo>
                <a:lnTo>
                  <a:pt x="2171506" y="69502"/>
                </a:lnTo>
                <a:lnTo>
                  <a:pt x="2045517" y="69502"/>
                </a:lnTo>
                <a:lnTo>
                  <a:pt x="2036337" y="69930"/>
                </a:lnTo>
                <a:lnTo>
                  <a:pt x="1996665" y="84459"/>
                </a:lnTo>
                <a:lnTo>
                  <a:pt x="1969941" y="115304"/>
                </a:lnTo>
                <a:lnTo>
                  <a:pt x="1960388" y="157757"/>
                </a:lnTo>
                <a:lnTo>
                  <a:pt x="1960769" y="166966"/>
                </a:lnTo>
                <a:lnTo>
                  <a:pt x="1974043" y="207503"/>
                </a:lnTo>
                <a:lnTo>
                  <a:pt x="2003650" y="235427"/>
                </a:lnTo>
                <a:lnTo>
                  <a:pt x="2045517" y="246012"/>
                </a:lnTo>
                <a:lnTo>
                  <a:pt x="2171608" y="246012"/>
                </a:lnTo>
                <a:lnTo>
                  <a:pt x="2170235" y="248282"/>
                </a:lnTo>
                <a:lnTo>
                  <a:pt x="2139949" y="283266"/>
                </a:lnTo>
                <a:lnTo>
                  <a:pt x="2104788" y="304307"/>
                </a:lnTo>
                <a:lnTo>
                  <a:pt x="2058838" y="315059"/>
                </a:lnTo>
                <a:lnTo>
                  <a:pt x="2045517" y="315515"/>
                </a:lnTo>
                <a:close/>
              </a:path>
              <a:path w="2444750" h="315595">
                <a:moveTo>
                  <a:pt x="1648610" y="310009"/>
                </a:moveTo>
                <a:lnTo>
                  <a:pt x="1559462" y="310009"/>
                </a:lnTo>
                <a:lnTo>
                  <a:pt x="1674208" y="5060"/>
                </a:lnTo>
                <a:lnTo>
                  <a:pt x="1773030" y="5060"/>
                </a:lnTo>
                <a:lnTo>
                  <a:pt x="1802377" y="82748"/>
                </a:lnTo>
                <a:lnTo>
                  <a:pt x="1723619" y="82748"/>
                </a:lnTo>
                <a:lnTo>
                  <a:pt x="1684775" y="197494"/>
                </a:lnTo>
                <a:lnTo>
                  <a:pt x="1845722" y="197494"/>
                </a:lnTo>
                <a:lnTo>
                  <a:pt x="1871639" y="266104"/>
                </a:lnTo>
                <a:lnTo>
                  <a:pt x="1663790" y="266104"/>
                </a:lnTo>
                <a:lnTo>
                  <a:pt x="1648610" y="310009"/>
                </a:lnTo>
                <a:close/>
              </a:path>
              <a:path w="2444750" h="315595">
                <a:moveTo>
                  <a:pt x="2110853" y="113853"/>
                </a:moveTo>
                <a:lnTo>
                  <a:pt x="2085255" y="82599"/>
                </a:lnTo>
                <a:lnTo>
                  <a:pt x="2079500" y="78432"/>
                </a:lnTo>
                <a:lnTo>
                  <a:pt x="2073249" y="75207"/>
                </a:lnTo>
                <a:lnTo>
                  <a:pt x="2059855" y="70643"/>
                </a:lnTo>
                <a:lnTo>
                  <a:pt x="2052860" y="69502"/>
                </a:lnTo>
                <a:lnTo>
                  <a:pt x="2171506" y="69502"/>
                </a:lnTo>
                <a:lnTo>
                  <a:pt x="2174477" y="74367"/>
                </a:lnTo>
                <a:lnTo>
                  <a:pt x="2178570" y="81855"/>
                </a:lnTo>
                <a:lnTo>
                  <a:pt x="2110853" y="113853"/>
                </a:lnTo>
                <a:close/>
              </a:path>
              <a:path w="2444750" h="315595">
                <a:moveTo>
                  <a:pt x="1845722" y="197494"/>
                </a:moveTo>
                <a:lnTo>
                  <a:pt x="1762463" y="197494"/>
                </a:lnTo>
                <a:lnTo>
                  <a:pt x="1723619" y="82748"/>
                </a:lnTo>
                <a:lnTo>
                  <a:pt x="1802377" y="82748"/>
                </a:lnTo>
                <a:lnTo>
                  <a:pt x="1845722" y="197494"/>
                </a:lnTo>
                <a:close/>
              </a:path>
              <a:path w="2444750" h="315595">
                <a:moveTo>
                  <a:pt x="2171608" y="246012"/>
                </a:moveTo>
                <a:lnTo>
                  <a:pt x="2052860" y="246012"/>
                </a:lnTo>
                <a:lnTo>
                  <a:pt x="2059855" y="244871"/>
                </a:lnTo>
                <a:lnTo>
                  <a:pt x="2073249" y="240307"/>
                </a:lnTo>
                <a:lnTo>
                  <a:pt x="2105049" y="213419"/>
                </a:lnTo>
                <a:lnTo>
                  <a:pt x="2110853" y="201662"/>
                </a:lnTo>
                <a:lnTo>
                  <a:pt x="2178570" y="233660"/>
                </a:lnTo>
                <a:lnTo>
                  <a:pt x="2174663" y="240962"/>
                </a:lnTo>
                <a:lnTo>
                  <a:pt x="2171608" y="246012"/>
                </a:lnTo>
                <a:close/>
              </a:path>
              <a:path w="2444750" h="315595">
                <a:moveTo>
                  <a:pt x="1888223" y="310009"/>
                </a:moveTo>
                <a:lnTo>
                  <a:pt x="1799075" y="310009"/>
                </a:lnTo>
                <a:lnTo>
                  <a:pt x="1784044" y="266104"/>
                </a:lnTo>
                <a:lnTo>
                  <a:pt x="1871639" y="266104"/>
                </a:lnTo>
                <a:lnTo>
                  <a:pt x="1888223" y="310009"/>
                </a:lnTo>
                <a:close/>
              </a:path>
              <a:path w="2444750" h="315595">
                <a:moveTo>
                  <a:pt x="2444202" y="73669"/>
                </a:moveTo>
                <a:lnTo>
                  <a:pt x="2195064" y="73669"/>
                </a:lnTo>
                <a:lnTo>
                  <a:pt x="2195064" y="5060"/>
                </a:lnTo>
                <a:lnTo>
                  <a:pt x="2444202" y="5060"/>
                </a:lnTo>
                <a:lnTo>
                  <a:pt x="2444202" y="73669"/>
                </a:lnTo>
                <a:close/>
              </a:path>
              <a:path w="2444750" h="315595">
                <a:moveTo>
                  <a:pt x="2359073" y="310009"/>
                </a:moveTo>
                <a:lnTo>
                  <a:pt x="2280491" y="310009"/>
                </a:lnTo>
                <a:lnTo>
                  <a:pt x="2280491" y="73669"/>
                </a:lnTo>
                <a:lnTo>
                  <a:pt x="2359073" y="73669"/>
                </a:lnTo>
                <a:lnTo>
                  <a:pt x="2359073" y="310009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2790" y="936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90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9155" y="809042"/>
            <a:ext cx="2561484" cy="27324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212790" y="1317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90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1805" y="1193167"/>
            <a:ext cx="1694028" cy="215651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212790" y="1698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89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1805" y="1574167"/>
            <a:ext cx="3430390" cy="27012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46745" y="1959632"/>
            <a:ext cx="1638138" cy="211187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212790" y="2460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89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51805" y="2336167"/>
            <a:ext cx="2145441" cy="27399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212790" y="2841587"/>
            <a:ext cx="76200" cy="21590"/>
          </a:xfrm>
          <a:custGeom>
            <a:avLst/>
            <a:gdLst/>
            <a:ahLst/>
            <a:cxnLst/>
            <a:rect l="l" t="t" r="r" b="b"/>
            <a:pathLst>
              <a:path w="76200" h="21589">
                <a:moveTo>
                  <a:pt x="76200" y="20984"/>
                </a:moveTo>
                <a:lnTo>
                  <a:pt x="0" y="20984"/>
                </a:lnTo>
                <a:lnTo>
                  <a:pt x="0" y="0"/>
                </a:lnTo>
                <a:lnTo>
                  <a:pt x="76200" y="0"/>
                </a:lnTo>
                <a:lnTo>
                  <a:pt x="76200" y="209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43322" y="2713744"/>
            <a:ext cx="2108761" cy="27354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4080764" y="3475744"/>
            <a:ext cx="3556000" cy="219075"/>
          </a:xfrm>
          <a:custGeom>
            <a:avLst/>
            <a:gdLst/>
            <a:ahLst/>
            <a:cxnLst/>
            <a:rect l="l" t="t" r="r" b="b"/>
            <a:pathLst>
              <a:path w="3556000" h="219075">
                <a:moveTo>
                  <a:pt x="112662" y="219075"/>
                </a:moveTo>
                <a:lnTo>
                  <a:pt x="67791" y="211261"/>
                </a:lnTo>
                <a:lnTo>
                  <a:pt x="31700" y="187821"/>
                </a:lnTo>
                <a:lnTo>
                  <a:pt x="7925" y="152548"/>
                </a:lnTo>
                <a:lnTo>
                  <a:pt x="0" y="109537"/>
                </a:lnTo>
                <a:lnTo>
                  <a:pt x="920" y="94338"/>
                </a:lnTo>
                <a:lnTo>
                  <a:pt x="14733" y="52982"/>
                </a:lnTo>
                <a:lnTo>
                  <a:pt x="43197" y="21422"/>
                </a:lnTo>
                <a:lnTo>
                  <a:pt x="82822" y="3460"/>
                </a:lnTo>
                <a:lnTo>
                  <a:pt x="112662" y="0"/>
                </a:lnTo>
                <a:lnTo>
                  <a:pt x="140075" y="3237"/>
                </a:lnTo>
                <a:lnTo>
                  <a:pt x="163971" y="12948"/>
                </a:lnTo>
                <a:lnTo>
                  <a:pt x="184351" y="29133"/>
                </a:lnTo>
                <a:lnTo>
                  <a:pt x="192465" y="40034"/>
                </a:lnTo>
                <a:lnTo>
                  <a:pt x="112662" y="40034"/>
                </a:lnTo>
                <a:lnTo>
                  <a:pt x="98859" y="41271"/>
                </a:lnTo>
                <a:lnTo>
                  <a:pt x="65037" y="59828"/>
                </a:lnTo>
                <a:lnTo>
                  <a:pt x="47457" y="95212"/>
                </a:lnTo>
                <a:lnTo>
                  <a:pt x="46285" y="109537"/>
                </a:lnTo>
                <a:lnTo>
                  <a:pt x="47476" y="124224"/>
                </a:lnTo>
                <a:lnTo>
                  <a:pt x="65335" y="159692"/>
                </a:lnTo>
                <a:lnTo>
                  <a:pt x="99100" y="177830"/>
                </a:lnTo>
                <a:lnTo>
                  <a:pt x="112662" y="179040"/>
                </a:lnTo>
                <a:lnTo>
                  <a:pt x="192294" y="179040"/>
                </a:lnTo>
                <a:lnTo>
                  <a:pt x="184351" y="189774"/>
                </a:lnTo>
                <a:lnTo>
                  <a:pt x="163971" y="206052"/>
                </a:lnTo>
                <a:lnTo>
                  <a:pt x="140075" y="215819"/>
                </a:lnTo>
                <a:lnTo>
                  <a:pt x="112662" y="219075"/>
                </a:lnTo>
                <a:close/>
              </a:path>
              <a:path w="3556000" h="219075">
                <a:moveTo>
                  <a:pt x="162520" y="70693"/>
                </a:moveTo>
                <a:lnTo>
                  <a:pt x="128364" y="42267"/>
                </a:lnTo>
                <a:lnTo>
                  <a:pt x="112662" y="40034"/>
                </a:lnTo>
                <a:lnTo>
                  <a:pt x="192465" y="40034"/>
                </a:lnTo>
                <a:lnTo>
                  <a:pt x="201215" y="51792"/>
                </a:lnTo>
                <a:lnTo>
                  <a:pt x="162520" y="70693"/>
                </a:lnTo>
                <a:close/>
              </a:path>
              <a:path w="3556000" h="219075">
                <a:moveTo>
                  <a:pt x="192294" y="179040"/>
                </a:moveTo>
                <a:lnTo>
                  <a:pt x="112662" y="179040"/>
                </a:lnTo>
                <a:lnTo>
                  <a:pt x="120718" y="178500"/>
                </a:lnTo>
                <a:lnTo>
                  <a:pt x="128364" y="176882"/>
                </a:lnTo>
                <a:lnTo>
                  <a:pt x="162520" y="148232"/>
                </a:lnTo>
                <a:lnTo>
                  <a:pt x="201215" y="166985"/>
                </a:lnTo>
                <a:lnTo>
                  <a:pt x="192294" y="179040"/>
                </a:lnTo>
                <a:close/>
              </a:path>
              <a:path w="3556000" h="219075">
                <a:moveTo>
                  <a:pt x="323755" y="219075"/>
                </a:moveTo>
                <a:lnTo>
                  <a:pt x="283609" y="213270"/>
                </a:lnTo>
                <a:lnTo>
                  <a:pt x="242356" y="183086"/>
                </a:lnTo>
                <a:lnTo>
                  <a:pt x="228208" y="130819"/>
                </a:lnTo>
                <a:lnTo>
                  <a:pt x="228208" y="3422"/>
                </a:lnTo>
                <a:lnTo>
                  <a:pt x="273898" y="3422"/>
                </a:lnTo>
                <a:lnTo>
                  <a:pt x="274019" y="130819"/>
                </a:lnTo>
                <a:lnTo>
                  <a:pt x="274679" y="139749"/>
                </a:lnTo>
                <a:lnTo>
                  <a:pt x="301989" y="175579"/>
                </a:lnTo>
                <a:lnTo>
                  <a:pt x="323755" y="179040"/>
                </a:lnTo>
                <a:lnTo>
                  <a:pt x="407280" y="179040"/>
                </a:lnTo>
                <a:lnTo>
                  <a:pt x="405323" y="182863"/>
                </a:lnTo>
                <a:lnTo>
                  <a:pt x="394449" y="195708"/>
                </a:lnTo>
                <a:lnTo>
                  <a:pt x="380766" y="205931"/>
                </a:lnTo>
                <a:lnTo>
                  <a:pt x="364423" y="213233"/>
                </a:lnTo>
                <a:lnTo>
                  <a:pt x="345419" y="217614"/>
                </a:lnTo>
                <a:lnTo>
                  <a:pt x="323755" y="219075"/>
                </a:lnTo>
                <a:close/>
              </a:path>
              <a:path w="3556000" h="219075">
                <a:moveTo>
                  <a:pt x="407280" y="179040"/>
                </a:moveTo>
                <a:lnTo>
                  <a:pt x="323755" y="179040"/>
                </a:lnTo>
                <a:lnTo>
                  <a:pt x="335336" y="178175"/>
                </a:lnTo>
                <a:lnTo>
                  <a:pt x="345373" y="175579"/>
                </a:lnTo>
                <a:lnTo>
                  <a:pt x="372534" y="139749"/>
                </a:lnTo>
                <a:lnTo>
                  <a:pt x="373315" y="3422"/>
                </a:lnTo>
                <a:lnTo>
                  <a:pt x="419303" y="3422"/>
                </a:lnTo>
                <a:lnTo>
                  <a:pt x="419268" y="130819"/>
                </a:lnTo>
                <a:lnTo>
                  <a:pt x="417750" y="150195"/>
                </a:lnTo>
                <a:lnTo>
                  <a:pt x="413090" y="167692"/>
                </a:lnTo>
                <a:lnTo>
                  <a:pt x="407280" y="179040"/>
                </a:lnTo>
                <a:close/>
              </a:path>
              <a:path w="3556000" h="219075">
                <a:moveTo>
                  <a:pt x="616721" y="43160"/>
                </a:moveTo>
                <a:lnTo>
                  <a:pt x="447802" y="43160"/>
                </a:lnTo>
                <a:lnTo>
                  <a:pt x="447802" y="3422"/>
                </a:lnTo>
                <a:lnTo>
                  <a:pt x="616721" y="3422"/>
                </a:lnTo>
                <a:lnTo>
                  <a:pt x="616721" y="43160"/>
                </a:lnTo>
                <a:close/>
              </a:path>
              <a:path w="3556000" h="219075">
                <a:moveTo>
                  <a:pt x="555107" y="215205"/>
                </a:moveTo>
                <a:lnTo>
                  <a:pt x="509714" y="215205"/>
                </a:lnTo>
                <a:lnTo>
                  <a:pt x="509714" y="43160"/>
                </a:lnTo>
                <a:lnTo>
                  <a:pt x="555107" y="43160"/>
                </a:lnTo>
                <a:lnTo>
                  <a:pt x="555107" y="215205"/>
                </a:lnTo>
                <a:close/>
              </a:path>
              <a:path w="3556000" h="219075">
                <a:moveTo>
                  <a:pt x="797494" y="179635"/>
                </a:moveTo>
                <a:lnTo>
                  <a:pt x="720822" y="179635"/>
                </a:lnTo>
                <a:lnTo>
                  <a:pt x="729594" y="179189"/>
                </a:lnTo>
                <a:lnTo>
                  <a:pt x="737156" y="177849"/>
                </a:lnTo>
                <a:lnTo>
                  <a:pt x="743509" y="175617"/>
                </a:lnTo>
                <a:lnTo>
                  <a:pt x="748653" y="172491"/>
                </a:lnTo>
                <a:lnTo>
                  <a:pt x="754705" y="167729"/>
                </a:lnTo>
                <a:lnTo>
                  <a:pt x="757732" y="162272"/>
                </a:lnTo>
                <a:lnTo>
                  <a:pt x="757732" y="149770"/>
                </a:lnTo>
                <a:lnTo>
                  <a:pt x="714878" y="130857"/>
                </a:lnTo>
                <a:lnTo>
                  <a:pt x="696712" y="126355"/>
                </a:lnTo>
                <a:lnTo>
                  <a:pt x="670081" y="117034"/>
                </a:lnTo>
                <a:lnTo>
                  <a:pt x="651059" y="103658"/>
                </a:lnTo>
                <a:lnTo>
                  <a:pt x="639646" y="86227"/>
                </a:lnTo>
                <a:lnTo>
                  <a:pt x="635841" y="64740"/>
                </a:lnTo>
                <a:lnTo>
                  <a:pt x="637218" y="51661"/>
                </a:lnTo>
                <a:lnTo>
                  <a:pt x="657868" y="18901"/>
                </a:lnTo>
                <a:lnTo>
                  <a:pt x="698861" y="1460"/>
                </a:lnTo>
                <a:lnTo>
                  <a:pt x="716060" y="297"/>
                </a:lnTo>
                <a:lnTo>
                  <a:pt x="740142" y="2139"/>
                </a:lnTo>
                <a:lnTo>
                  <a:pt x="761936" y="7664"/>
                </a:lnTo>
                <a:lnTo>
                  <a:pt x="781442" y="16873"/>
                </a:lnTo>
                <a:lnTo>
                  <a:pt x="798659" y="29765"/>
                </a:lnTo>
                <a:lnTo>
                  <a:pt x="791182" y="39588"/>
                </a:lnTo>
                <a:lnTo>
                  <a:pt x="702219" y="39588"/>
                </a:lnTo>
                <a:lnTo>
                  <a:pt x="694728" y="41572"/>
                </a:lnTo>
                <a:lnTo>
                  <a:pt x="689568" y="45541"/>
                </a:lnTo>
                <a:lnTo>
                  <a:pt x="684409" y="49410"/>
                </a:lnTo>
                <a:lnTo>
                  <a:pt x="681829" y="54520"/>
                </a:lnTo>
                <a:lnTo>
                  <a:pt x="681829" y="66427"/>
                </a:lnTo>
                <a:lnTo>
                  <a:pt x="684806" y="70743"/>
                </a:lnTo>
                <a:lnTo>
                  <a:pt x="696811" y="76894"/>
                </a:lnTo>
                <a:lnTo>
                  <a:pt x="704402" y="79474"/>
                </a:lnTo>
                <a:lnTo>
                  <a:pt x="713530" y="81557"/>
                </a:lnTo>
                <a:lnTo>
                  <a:pt x="742700" y="88850"/>
                </a:lnTo>
                <a:lnTo>
                  <a:pt x="769266" y="98598"/>
                </a:lnTo>
                <a:lnTo>
                  <a:pt x="788241" y="112216"/>
                </a:lnTo>
                <a:lnTo>
                  <a:pt x="799627" y="129703"/>
                </a:lnTo>
                <a:lnTo>
                  <a:pt x="803422" y="151060"/>
                </a:lnTo>
                <a:lnTo>
                  <a:pt x="802008" y="165943"/>
                </a:lnTo>
                <a:lnTo>
                  <a:pt x="797766" y="179189"/>
                </a:lnTo>
                <a:lnTo>
                  <a:pt x="797494" y="179635"/>
                </a:lnTo>
                <a:close/>
              </a:path>
              <a:path w="3556000" h="219075">
                <a:moveTo>
                  <a:pt x="773507" y="62805"/>
                </a:moveTo>
                <a:lnTo>
                  <a:pt x="760290" y="52647"/>
                </a:lnTo>
                <a:lnTo>
                  <a:pt x="745639" y="45392"/>
                </a:lnTo>
                <a:lnTo>
                  <a:pt x="729557" y="41039"/>
                </a:lnTo>
                <a:lnTo>
                  <a:pt x="712041" y="39588"/>
                </a:lnTo>
                <a:lnTo>
                  <a:pt x="791182" y="39588"/>
                </a:lnTo>
                <a:lnTo>
                  <a:pt x="773507" y="62805"/>
                </a:lnTo>
                <a:close/>
              </a:path>
              <a:path w="3556000" h="219075">
                <a:moveTo>
                  <a:pt x="718590" y="219075"/>
                </a:moveTo>
                <a:lnTo>
                  <a:pt x="691847" y="216963"/>
                </a:lnTo>
                <a:lnTo>
                  <a:pt x="668025" y="210629"/>
                </a:lnTo>
                <a:lnTo>
                  <a:pt x="647124" y="200071"/>
                </a:lnTo>
                <a:lnTo>
                  <a:pt x="629144" y="185291"/>
                </a:lnTo>
                <a:lnTo>
                  <a:pt x="653552" y="151060"/>
                </a:lnTo>
                <a:lnTo>
                  <a:pt x="659505" y="156734"/>
                </a:lnTo>
                <a:lnTo>
                  <a:pt x="666202" y="161999"/>
                </a:lnTo>
                <a:lnTo>
                  <a:pt x="710181" y="179114"/>
                </a:lnTo>
                <a:lnTo>
                  <a:pt x="720822" y="179635"/>
                </a:lnTo>
                <a:lnTo>
                  <a:pt x="797494" y="179635"/>
                </a:lnTo>
                <a:lnTo>
                  <a:pt x="790697" y="190797"/>
                </a:lnTo>
                <a:lnTo>
                  <a:pt x="780800" y="200769"/>
                </a:lnTo>
                <a:lnTo>
                  <a:pt x="768484" y="208777"/>
                </a:lnTo>
                <a:lnTo>
                  <a:pt x="754011" y="214498"/>
                </a:lnTo>
                <a:lnTo>
                  <a:pt x="737379" y="217930"/>
                </a:lnTo>
                <a:lnTo>
                  <a:pt x="718590" y="219075"/>
                </a:lnTo>
                <a:close/>
              </a:path>
              <a:path w="3556000" h="219075">
                <a:moveTo>
                  <a:pt x="1015479" y="219075"/>
                </a:moveTo>
                <a:lnTo>
                  <a:pt x="971537" y="211373"/>
                </a:lnTo>
                <a:lnTo>
                  <a:pt x="936153" y="188267"/>
                </a:lnTo>
                <a:lnTo>
                  <a:pt x="912825" y="153181"/>
                </a:lnTo>
                <a:lnTo>
                  <a:pt x="905048" y="109537"/>
                </a:lnTo>
                <a:lnTo>
                  <a:pt x="906992" y="86766"/>
                </a:lnTo>
                <a:lnTo>
                  <a:pt x="922545" y="47476"/>
                </a:lnTo>
                <a:lnTo>
                  <a:pt x="952776" y="17412"/>
                </a:lnTo>
                <a:lnTo>
                  <a:pt x="992438" y="1934"/>
                </a:lnTo>
                <a:lnTo>
                  <a:pt x="1015479" y="0"/>
                </a:lnTo>
                <a:lnTo>
                  <a:pt x="1038650" y="1934"/>
                </a:lnTo>
                <a:lnTo>
                  <a:pt x="1059644" y="7739"/>
                </a:lnTo>
                <a:lnTo>
                  <a:pt x="1078461" y="17412"/>
                </a:lnTo>
                <a:lnTo>
                  <a:pt x="1095102" y="30956"/>
                </a:lnTo>
                <a:lnTo>
                  <a:pt x="1102580" y="40034"/>
                </a:lnTo>
                <a:lnTo>
                  <a:pt x="1015479" y="40034"/>
                </a:lnTo>
                <a:lnTo>
                  <a:pt x="1001619" y="41262"/>
                </a:lnTo>
                <a:lnTo>
                  <a:pt x="961129" y="70163"/>
                </a:lnTo>
                <a:lnTo>
                  <a:pt x="951334" y="109537"/>
                </a:lnTo>
                <a:lnTo>
                  <a:pt x="952441" y="124048"/>
                </a:lnTo>
                <a:lnTo>
                  <a:pt x="969044" y="159543"/>
                </a:lnTo>
                <a:lnTo>
                  <a:pt x="1015479" y="179040"/>
                </a:lnTo>
                <a:lnTo>
                  <a:pt x="1102580" y="179040"/>
                </a:lnTo>
                <a:lnTo>
                  <a:pt x="1095102" y="188118"/>
                </a:lnTo>
                <a:lnTo>
                  <a:pt x="1078461" y="201662"/>
                </a:lnTo>
                <a:lnTo>
                  <a:pt x="1059644" y="211335"/>
                </a:lnTo>
                <a:lnTo>
                  <a:pt x="1038649" y="217140"/>
                </a:lnTo>
                <a:lnTo>
                  <a:pt x="1015479" y="219075"/>
                </a:lnTo>
                <a:close/>
              </a:path>
              <a:path w="3556000" h="219075">
                <a:moveTo>
                  <a:pt x="1102580" y="179040"/>
                </a:moveTo>
                <a:lnTo>
                  <a:pt x="1015479" y="179040"/>
                </a:lnTo>
                <a:lnTo>
                  <a:pt x="1028855" y="177840"/>
                </a:lnTo>
                <a:lnTo>
                  <a:pt x="1041003" y="174240"/>
                </a:lnTo>
                <a:lnTo>
                  <a:pt x="1075345" y="137666"/>
                </a:lnTo>
                <a:lnTo>
                  <a:pt x="1079921" y="109537"/>
                </a:lnTo>
                <a:lnTo>
                  <a:pt x="1078815" y="95091"/>
                </a:lnTo>
                <a:lnTo>
                  <a:pt x="1062211" y="59680"/>
                </a:lnTo>
                <a:lnTo>
                  <a:pt x="1015479" y="40034"/>
                </a:lnTo>
                <a:lnTo>
                  <a:pt x="1102580" y="40034"/>
                </a:lnTo>
                <a:lnTo>
                  <a:pt x="1108710" y="47476"/>
                </a:lnTo>
                <a:lnTo>
                  <a:pt x="1118431" y="66079"/>
                </a:lnTo>
                <a:lnTo>
                  <a:pt x="1124263" y="86766"/>
                </a:lnTo>
                <a:lnTo>
                  <a:pt x="1126207" y="109537"/>
                </a:lnTo>
                <a:lnTo>
                  <a:pt x="1124263" y="132308"/>
                </a:lnTo>
                <a:lnTo>
                  <a:pt x="1118431" y="152995"/>
                </a:lnTo>
                <a:lnTo>
                  <a:pt x="1108710" y="171598"/>
                </a:lnTo>
                <a:lnTo>
                  <a:pt x="1102580" y="179040"/>
                </a:lnTo>
                <a:close/>
              </a:path>
              <a:path w="3556000" h="219075">
                <a:moveTo>
                  <a:pt x="1253565" y="219075"/>
                </a:moveTo>
                <a:lnTo>
                  <a:pt x="1213419" y="213270"/>
                </a:lnTo>
                <a:lnTo>
                  <a:pt x="1172166" y="183086"/>
                </a:lnTo>
                <a:lnTo>
                  <a:pt x="1158018" y="130819"/>
                </a:lnTo>
                <a:lnTo>
                  <a:pt x="1158018" y="3422"/>
                </a:lnTo>
                <a:lnTo>
                  <a:pt x="1203708" y="3422"/>
                </a:lnTo>
                <a:lnTo>
                  <a:pt x="1203829" y="130819"/>
                </a:lnTo>
                <a:lnTo>
                  <a:pt x="1204489" y="139749"/>
                </a:lnTo>
                <a:lnTo>
                  <a:pt x="1231799" y="175579"/>
                </a:lnTo>
                <a:lnTo>
                  <a:pt x="1253565" y="179040"/>
                </a:lnTo>
                <a:lnTo>
                  <a:pt x="1337090" y="179040"/>
                </a:lnTo>
                <a:lnTo>
                  <a:pt x="1335132" y="182863"/>
                </a:lnTo>
                <a:lnTo>
                  <a:pt x="1324259" y="195708"/>
                </a:lnTo>
                <a:lnTo>
                  <a:pt x="1310576" y="205931"/>
                </a:lnTo>
                <a:lnTo>
                  <a:pt x="1294233" y="213233"/>
                </a:lnTo>
                <a:lnTo>
                  <a:pt x="1275229" y="217614"/>
                </a:lnTo>
                <a:lnTo>
                  <a:pt x="1253565" y="219075"/>
                </a:lnTo>
                <a:close/>
              </a:path>
              <a:path w="3556000" h="219075">
                <a:moveTo>
                  <a:pt x="1337090" y="179040"/>
                </a:moveTo>
                <a:lnTo>
                  <a:pt x="1253565" y="179040"/>
                </a:lnTo>
                <a:lnTo>
                  <a:pt x="1265146" y="178175"/>
                </a:lnTo>
                <a:lnTo>
                  <a:pt x="1275183" y="175579"/>
                </a:lnTo>
                <a:lnTo>
                  <a:pt x="1302344" y="139749"/>
                </a:lnTo>
                <a:lnTo>
                  <a:pt x="1303125" y="3422"/>
                </a:lnTo>
                <a:lnTo>
                  <a:pt x="1349113" y="3422"/>
                </a:lnTo>
                <a:lnTo>
                  <a:pt x="1349078" y="130819"/>
                </a:lnTo>
                <a:lnTo>
                  <a:pt x="1347560" y="150195"/>
                </a:lnTo>
                <a:lnTo>
                  <a:pt x="1342899" y="167692"/>
                </a:lnTo>
                <a:lnTo>
                  <a:pt x="1337090" y="179040"/>
                </a:lnTo>
                <a:close/>
              </a:path>
              <a:path w="3556000" h="219075">
                <a:moveTo>
                  <a:pt x="1546531" y="43160"/>
                </a:moveTo>
                <a:lnTo>
                  <a:pt x="1377611" y="43160"/>
                </a:lnTo>
                <a:lnTo>
                  <a:pt x="1377611" y="3422"/>
                </a:lnTo>
                <a:lnTo>
                  <a:pt x="1546531" y="3422"/>
                </a:lnTo>
                <a:lnTo>
                  <a:pt x="1546531" y="43160"/>
                </a:lnTo>
                <a:close/>
              </a:path>
              <a:path w="3556000" h="219075">
                <a:moveTo>
                  <a:pt x="1484916" y="215205"/>
                </a:moveTo>
                <a:lnTo>
                  <a:pt x="1439524" y="215205"/>
                </a:lnTo>
                <a:lnTo>
                  <a:pt x="1439524" y="43160"/>
                </a:lnTo>
                <a:lnTo>
                  <a:pt x="1484916" y="43160"/>
                </a:lnTo>
                <a:lnTo>
                  <a:pt x="1484916" y="215205"/>
                </a:lnTo>
                <a:close/>
              </a:path>
              <a:path w="3556000" h="219075">
                <a:moveTo>
                  <a:pt x="1701826" y="215205"/>
                </a:moveTo>
                <a:lnTo>
                  <a:pt x="1656731" y="215205"/>
                </a:lnTo>
                <a:lnTo>
                  <a:pt x="1656731" y="3422"/>
                </a:lnTo>
                <a:lnTo>
                  <a:pt x="1719834" y="3422"/>
                </a:lnTo>
                <a:lnTo>
                  <a:pt x="1745402" y="66972"/>
                </a:lnTo>
                <a:lnTo>
                  <a:pt x="1701826" y="66972"/>
                </a:lnTo>
                <a:lnTo>
                  <a:pt x="1701826" y="215205"/>
                </a:lnTo>
                <a:close/>
              </a:path>
              <a:path w="3556000" h="219075">
                <a:moveTo>
                  <a:pt x="1814886" y="131415"/>
                </a:moveTo>
                <a:lnTo>
                  <a:pt x="1771329" y="131415"/>
                </a:lnTo>
                <a:lnTo>
                  <a:pt x="1822674" y="3422"/>
                </a:lnTo>
                <a:lnTo>
                  <a:pt x="1886224" y="3422"/>
                </a:lnTo>
                <a:lnTo>
                  <a:pt x="1886224" y="66972"/>
                </a:lnTo>
                <a:lnTo>
                  <a:pt x="1840831" y="66972"/>
                </a:lnTo>
                <a:lnTo>
                  <a:pt x="1814886" y="131415"/>
                </a:lnTo>
                <a:close/>
              </a:path>
              <a:path w="3556000" h="219075">
                <a:moveTo>
                  <a:pt x="1781151" y="215205"/>
                </a:moveTo>
                <a:lnTo>
                  <a:pt x="1761506" y="215205"/>
                </a:lnTo>
                <a:lnTo>
                  <a:pt x="1701826" y="66972"/>
                </a:lnTo>
                <a:lnTo>
                  <a:pt x="1745402" y="66972"/>
                </a:lnTo>
                <a:lnTo>
                  <a:pt x="1771329" y="131415"/>
                </a:lnTo>
                <a:lnTo>
                  <a:pt x="1814886" y="131415"/>
                </a:lnTo>
                <a:lnTo>
                  <a:pt x="1781151" y="215205"/>
                </a:lnTo>
                <a:close/>
              </a:path>
              <a:path w="3556000" h="219075">
                <a:moveTo>
                  <a:pt x="1886224" y="215205"/>
                </a:moveTo>
                <a:lnTo>
                  <a:pt x="1840831" y="215205"/>
                </a:lnTo>
                <a:lnTo>
                  <a:pt x="1840831" y="66972"/>
                </a:lnTo>
                <a:lnTo>
                  <a:pt x="1886224" y="66972"/>
                </a:lnTo>
                <a:lnTo>
                  <a:pt x="1886224" y="215205"/>
                </a:lnTo>
                <a:close/>
              </a:path>
              <a:path w="3556000" h="219075">
                <a:moveTo>
                  <a:pt x="1973246" y="215205"/>
                </a:moveTo>
                <a:lnTo>
                  <a:pt x="1928151" y="215205"/>
                </a:lnTo>
                <a:lnTo>
                  <a:pt x="1928151" y="3422"/>
                </a:lnTo>
                <a:lnTo>
                  <a:pt x="1973246" y="3422"/>
                </a:lnTo>
                <a:lnTo>
                  <a:pt x="1973246" y="215205"/>
                </a:lnTo>
                <a:close/>
              </a:path>
              <a:path w="3556000" h="219075">
                <a:moveTo>
                  <a:pt x="2098624" y="215205"/>
                </a:moveTo>
                <a:lnTo>
                  <a:pt x="2015132" y="215205"/>
                </a:lnTo>
                <a:lnTo>
                  <a:pt x="2015132" y="3422"/>
                </a:lnTo>
                <a:lnTo>
                  <a:pt x="2098624" y="3422"/>
                </a:lnTo>
                <a:lnTo>
                  <a:pt x="2122511" y="5255"/>
                </a:lnTo>
                <a:lnTo>
                  <a:pt x="2144017" y="10752"/>
                </a:lnTo>
                <a:lnTo>
                  <a:pt x="2163141" y="19915"/>
                </a:lnTo>
                <a:lnTo>
                  <a:pt x="2179885" y="32742"/>
                </a:lnTo>
                <a:lnTo>
                  <a:pt x="2188893" y="43160"/>
                </a:lnTo>
                <a:lnTo>
                  <a:pt x="2060227" y="43160"/>
                </a:lnTo>
                <a:lnTo>
                  <a:pt x="2060227" y="175468"/>
                </a:lnTo>
                <a:lnTo>
                  <a:pt x="2189032" y="175468"/>
                </a:lnTo>
                <a:lnTo>
                  <a:pt x="2179885" y="186035"/>
                </a:lnTo>
                <a:lnTo>
                  <a:pt x="2163141" y="198797"/>
                </a:lnTo>
                <a:lnTo>
                  <a:pt x="2144017" y="207912"/>
                </a:lnTo>
                <a:lnTo>
                  <a:pt x="2122511" y="213382"/>
                </a:lnTo>
                <a:lnTo>
                  <a:pt x="2098624" y="215205"/>
                </a:lnTo>
                <a:close/>
              </a:path>
              <a:path w="3556000" h="219075">
                <a:moveTo>
                  <a:pt x="2189032" y="175468"/>
                </a:moveTo>
                <a:lnTo>
                  <a:pt x="2098624" y="175468"/>
                </a:lnTo>
                <a:lnTo>
                  <a:pt x="2112670" y="174314"/>
                </a:lnTo>
                <a:lnTo>
                  <a:pt x="2125339" y="170854"/>
                </a:lnTo>
                <a:lnTo>
                  <a:pt x="2160388" y="135842"/>
                </a:lnTo>
                <a:lnTo>
                  <a:pt x="2165002" y="109537"/>
                </a:lnTo>
                <a:lnTo>
                  <a:pt x="2163895" y="95194"/>
                </a:lnTo>
                <a:lnTo>
                  <a:pt x="2137664" y="53373"/>
                </a:lnTo>
                <a:lnTo>
                  <a:pt x="2098624" y="43160"/>
                </a:lnTo>
                <a:lnTo>
                  <a:pt x="2188893" y="43160"/>
                </a:lnTo>
                <a:lnTo>
                  <a:pt x="2193493" y="48480"/>
                </a:lnTo>
                <a:lnTo>
                  <a:pt x="2203213" y="66526"/>
                </a:lnTo>
                <a:lnTo>
                  <a:pt x="2209046" y="86878"/>
                </a:lnTo>
                <a:lnTo>
                  <a:pt x="2210990" y="109537"/>
                </a:lnTo>
                <a:lnTo>
                  <a:pt x="2209046" y="132066"/>
                </a:lnTo>
                <a:lnTo>
                  <a:pt x="2203213" y="152325"/>
                </a:lnTo>
                <a:lnTo>
                  <a:pt x="2193493" y="170315"/>
                </a:lnTo>
                <a:lnTo>
                  <a:pt x="2189032" y="175468"/>
                </a:lnTo>
                <a:close/>
              </a:path>
              <a:path w="3556000" h="219075">
                <a:moveTo>
                  <a:pt x="2326553" y="215205"/>
                </a:moveTo>
                <a:lnTo>
                  <a:pt x="2243061" y="215205"/>
                </a:lnTo>
                <a:lnTo>
                  <a:pt x="2243061" y="3422"/>
                </a:lnTo>
                <a:lnTo>
                  <a:pt x="2326553" y="3422"/>
                </a:lnTo>
                <a:lnTo>
                  <a:pt x="2350440" y="5255"/>
                </a:lnTo>
                <a:lnTo>
                  <a:pt x="2371946" y="10752"/>
                </a:lnTo>
                <a:lnTo>
                  <a:pt x="2391070" y="19915"/>
                </a:lnTo>
                <a:lnTo>
                  <a:pt x="2407814" y="32742"/>
                </a:lnTo>
                <a:lnTo>
                  <a:pt x="2416822" y="43160"/>
                </a:lnTo>
                <a:lnTo>
                  <a:pt x="2288156" y="43160"/>
                </a:lnTo>
                <a:lnTo>
                  <a:pt x="2288156" y="175468"/>
                </a:lnTo>
                <a:lnTo>
                  <a:pt x="2416961" y="175468"/>
                </a:lnTo>
                <a:lnTo>
                  <a:pt x="2407814" y="186035"/>
                </a:lnTo>
                <a:lnTo>
                  <a:pt x="2391070" y="198797"/>
                </a:lnTo>
                <a:lnTo>
                  <a:pt x="2371946" y="207912"/>
                </a:lnTo>
                <a:lnTo>
                  <a:pt x="2350440" y="213382"/>
                </a:lnTo>
                <a:lnTo>
                  <a:pt x="2326553" y="215205"/>
                </a:lnTo>
                <a:close/>
              </a:path>
              <a:path w="3556000" h="219075">
                <a:moveTo>
                  <a:pt x="2416961" y="175468"/>
                </a:moveTo>
                <a:lnTo>
                  <a:pt x="2326553" y="175468"/>
                </a:lnTo>
                <a:lnTo>
                  <a:pt x="2340599" y="174314"/>
                </a:lnTo>
                <a:lnTo>
                  <a:pt x="2353268" y="170854"/>
                </a:lnTo>
                <a:lnTo>
                  <a:pt x="2388317" y="135842"/>
                </a:lnTo>
                <a:lnTo>
                  <a:pt x="2392931" y="109537"/>
                </a:lnTo>
                <a:lnTo>
                  <a:pt x="2391824" y="95194"/>
                </a:lnTo>
                <a:lnTo>
                  <a:pt x="2365593" y="53373"/>
                </a:lnTo>
                <a:lnTo>
                  <a:pt x="2326553" y="43160"/>
                </a:lnTo>
                <a:lnTo>
                  <a:pt x="2416822" y="43160"/>
                </a:lnTo>
                <a:lnTo>
                  <a:pt x="2421422" y="48480"/>
                </a:lnTo>
                <a:lnTo>
                  <a:pt x="2431142" y="66526"/>
                </a:lnTo>
                <a:lnTo>
                  <a:pt x="2436975" y="86878"/>
                </a:lnTo>
                <a:lnTo>
                  <a:pt x="2438919" y="109537"/>
                </a:lnTo>
                <a:lnTo>
                  <a:pt x="2436975" y="132066"/>
                </a:lnTo>
                <a:lnTo>
                  <a:pt x="2431142" y="152325"/>
                </a:lnTo>
                <a:lnTo>
                  <a:pt x="2421422" y="170315"/>
                </a:lnTo>
                <a:lnTo>
                  <a:pt x="2416961" y="175468"/>
                </a:lnTo>
                <a:close/>
              </a:path>
              <a:path w="3556000" h="219075">
                <a:moveTo>
                  <a:pt x="2605530" y="215205"/>
                </a:moveTo>
                <a:lnTo>
                  <a:pt x="2470990" y="215205"/>
                </a:lnTo>
                <a:lnTo>
                  <a:pt x="2470990" y="3422"/>
                </a:lnTo>
                <a:lnTo>
                  <a:pt x="2516085" y="3422"/>
                </a:lnTo>
                <a:lnTo>
                  <a:pt x="2516085" y="175468"/>
                </a:lnTo>
                <a:lnTo>
                  <a:pt x="2605530" y="175468"/>
                </a:lnTo>
                <a:lnTo>
                  <a:pt x="2605530" y="215205"/>
                </a:lnTo>
                <a:close/>
              </a:path>
              <a:path w="3556000" h="219075">
                <a:moveTo>
                  <a:pt x="2786886" y="215205"/>
                </a:moveTo>
                <a:lnTo>
                  <a:pt x="2637016" y="215205"/>
                </a:lnTo>
                <a:lnTo>
                  <a:pt x="2637016" y="3422"/>
                </a:lnTo>
                <a:lnTo>
                  <a:pt x="2786886" y="3422"/>
                </a:lnTo>
                <a:lnTo>
                  <a:pt x="2786886" y="43160"/>
                </a:lnTo>
                <a:lnTo>
                  <a:pt x="2682111" y="43160"/>
                </a:lnTo>
                <a:lnTo>
                  <a:pt x="2682111" y="87957"/>
                </a:lnTo>
                <a:lnTo>
                  <a:pt x="2784653" y="87957"/>
                </a:lnTo>
                <a:lnTo>
                  <a:pt x="2784653" y="127545"/>
                </a:lnTo>
                <a:lnTo>
                  <a:pt x="2682111" y="127545"/>
                </a:lnTo>
                <a:lnTo>
                  <a:pt x="2682111" y="175468"/>
                </a:lnTo>
                <a:lnTo>
                  <a:pt x="2786886" y="175468"/>
                </a:lnTo>
                <a:lnTo>
                  <a:pt x="2786886" y="215205"/>
                </a:lnTo>
                <a:close/>
              </a:path>
              <a:path w="3556000" h="219075">
                <a:moveTo>
                  <a:pt x="2867184" y="215205"/>
                </a:moveTo>
                <a:lnTo>
                  <a:pt x="2822089" y="215205"/>
                </a:lnTo>
                <a:lnTo>
                  <a:pt x="2822089" y="3422"/>
                </a:lnTo>
                <a:lnTo>
                  <a:pt x="2885192" y="3422"/>
                </a:lnTo>
                <a:lnTo>
                  <a:pt x="2910760" y="66972"/>
                </a:lnTo>
                <a:lnTo>
                  <a:pt x="2867184" y="66972"/>
                </a:lnTo>
                <a:lnTo>
                  <a:pt x="2867184" y="215205"/>
                </a:lnTo>
                <a:close/>
              </a:path>
              <a:path w="3556000" h="219075">
                <a:moveTo>
                  <a:pt x="2980244" y="131415"/>
                </a:moveTo>
                <a:lnTo>
                  <a:pt x="2936687" y="131415"/>
                </a:lnTo>
                <a:lnTo>
                  <a:pt x="2988032" y="3422"/>
                </a:lnTo>
                <a:lnTo>
                  <a:pt x="3051582" y="3422"/>
                </a:lnTo>
                <a:lnTo>
                  <a:pt x="3051582" y="66972"/>
                </a:lnTo>
                <a:lnTo>
                  <a:pt x="3006189" y="66972"/>
                </a:lnTo>
                <a:lnTo>
                  <a:pt x="2980244" y="131415"/>
                </a:lnTo>
                <a:close/>
              </a:path>
              <a:path w="3556000" h="219075">
                <a:moveTo>
                  <a:pt x="2946509" y="215205"/>
                </a:moveTo>
                <a:lnTo>
                  <a:pt x="2926864" y="215205"/>
                </a:lnTo>
                <a:lnTo>
                  <a:pt x="2867184" y="66972"/>
                </a:lnTo>
                <a:lnTo>
                  <a:pt x="2910760" y="66972"/>
                </a:lnTo>
                <a:lnTo>
                  <a:pt x="2936687" y="131415"/>
                </a:lnTo>
                <a:lnTo>
                  <a:pt x="2980244" y="131415"/>
                </a:lnTo>
                <a:lnTo>
                  <a:pt x="2946509" y="215205"/>
                </a:lnTo>
                <a:close/>
              </a:path>
              <a:path w="3556000" h="219075">
                <a:moveTo>
                  <a:pt x="3051582" y="215205"/>
                </a:moveTo>
                <a:lnTo>
                  <a:pt x="3006189" y="215205"/>
                </a:lnTo>
                <a:lnTo>
                  <a:pt x="3006189" y="66972"/>
                </a:lnTo>
                <a:lnTo>
                  <a:pt x="3051582" y="66972"/>
                </a:lnTo>
                <a:lnTo>
                  <a:pt x="3051582" y="215205"/>
                </a:lnTo>
                <a:close/>
              </a:path>
              <a:path w="3556000" h="219075">
                <a:moveTo>
                  <a:pt x="3243378" y="215205"/>
                </a:moveTo>
                <a:lnTo>
                  <a:pt x="3093508" y="215205"/>
                </a:lnTo>
                <a:lnTo>
                  <a:pt x="3093508" y="3422"/>
                </a:lnTo>
                <a:lnTo>
                  <a:pt x="3243378" y="3422"/>
                </a:lnTo>
                <a:lnTo>
                  <a:pt x="3243378" y="43160"/>
                </a:lnTo>
                <a:lnTo>
                  <a:pt x="3138603" y="43160"/>
                </a:lnTo>
                <a:lnTo>
                  <a:pt x="3138603" y="87957"/>
                </a:lnTo>
                <a:lnTo>
                  <a:pt x="3241146" y="87957"/>
                </a:lnTo>
                <a:lnTo>
                  <a:pt x="3241146" y="127545"/>
                </a:lnTo>
                <a:lnTo>
                  <a:pt x="3138603" y="127545"/>
                </a:lnTo>
                <a:lnTo>
                  <a:pt x="3138603" y="175468"/>
                </a:lnTo>
                <a:lnTo>
                  <a:pt x="3243378" y="175468"/>
                </a:lnTo>
                <a:lnTo>
                  <a:pt x="3243378" y="215205"/>
                </a:lnTo>
                <a:close/>
              </a:path>
              <a:path w="3556000" h="219075">
                <a:moveTo>
                  <a:pt x="3323676" y="215205"/>
                </a:moveTo>
                <a:lnTo>
                  <a:pt x="3278582" y="215205"/>
                </a:lnTo>
                <a:lnTo>
                  <a:pt x="3278582" y="3422"/>
                </a:lnTo>
                <a:lnTo>
                  <a:pt x="3324867" y="3422"/>
                </a:lnTo>
                <a:lnTo>
                  <a:pt x="3379172" y="77092"/>
                </a:lnTo>
                <a:lnTo>
                  <a:pt x="3323676" y="77092"/>
                </a:lnTo>
                <a:lnTo>
                  <a:pt x="3323676" y="215205"/>
                </a:lnTo>
                <a:close/>
              </a:path>
              <a:path w="3556000" h="219075">
                <a:moveTo>
                  <a:pt x="3468040" y="136475"/>
                </a:moveTo>
                <a:lnTo>
                  <a:pt x="3422945" y="136475"/>
                </a:lnTo>
                <a:lnTo>
                  <a:pt x="3422945" y="3422"/>
                </a:lnTo>
                <a:lnTo>
                  <a:pt x="3468040" y="3422"/>
                </a:lnTo>
                <a:lnTo>
                  <a:pt x="3468040" y="136475"/>
                </a:lnTo>
                <a:close/>
              </a:path>
              <a:path w="3556000" h="219075">
                <a:moveTo>
                  <a:pt x="3468040" y="215205"/>
                </a:moveTo>
                <a:lnTo>
                  <a:pt x="3424582" y="215205"/>
                </a:lnTo>
                <a:lnTo>
                  <a:pt x="3323676" y="77092"/>
                </a:lnTo>
                <a:lnTo>
                  <a:pt x="3379172" y="77092"/>
                </a:lnTo>
                <a:lnTo>
                  <a:pt x="3422945" y="136475"/>
                </a:lnTo>
                <a:lnTo>
                  <a:pt x="3468040" y="136475"/>
                </a:lnTo>
                <a:lnTo>
                  <a:pt x="3468040" y="215205"/>
                </a:lnTo>
                <a:close/>
              </a:path>
              <a:path w="3556000" h="219075">
                <a:moveTo>
                  <a:pt x="3536593" y="218628"/>
                </a:moveTo>
                <a:lnTo>
                  <a:pt x="3522702" y="218628"/>
                </a:lnTo>
                <a:lnTo>
                  <a:pt x="3516650" y="216098"/>
                </a:lnTo>
                <a:lnTo>
                  <a:pt x="3511491" y="211038"/>
                </a:lnTo>
                <a:lnTo>
                  <a:pt x="3506430" y="205978"/>
                </a:lnTo>
                <a:lnTo>
                  <a:pt x="3503900" y="199975"/>
                </a:lnTo>
                <a:lnTo>
                  <a:pt x="3503900" y="185985"/>
                </a:lnTo>
                <a:lnTo>
                  <a:pt x="3506430" y="179933"/>
                </a:lnTo>
                <a:lnTo>
                  <a:pt x="3511491" y="174873"/>
                </a:lnTo>
                <a:lnTo>
                  <a:pt x="3516650" y="169812"/>
                </a:lnTo>
                <a:lnTo>
                  <a:pt x="3522702" y="167282"/>
                </a:lnTo>
                <a:lnTo>
                  <a:pt x="3536593" y="167282"/>
                </a:lnTo>
                <a:lnTo>
                  <a:pt x="3542595" y="169812"/>
                </a:lnTo>
                <a:lnTo>
                  <a:pt x="3547656" y="174873"/>
                </a:lnTo>
                <a:lnTo>
                  <a:pt x="3552815" y="179933"/>
                </a:lnTo>
                <a:lnTo>
                  <a:pt x="3555395" y="185985"/>
                </a:lnTo>
                <a:lnTo>
                  <a:pt x="3555395" y="199975"/>
                </a:lnTo>
                <a:lnTo>
                  <a:pt x="3552815" y="205978"/>
                </a:lnTo>
                <a:lnTo>
                  <a:pt x="3547656" y="211038"/>
                </a:lnTo>
                <a:lnTo>
                  <a:pt x="3542595" y="216098"/>
                </a:lnTo>
                <a:lnTo>
                  <a:pt x="3536593" y="218628"/>
                </a:lnTo>
                <a:close/>
              </a:path>
            </a:pathLst>
          </a:custGeom>
          <a:solidFill>
            <a:srgbClr val="C692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96075" y="787524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2125" y="633424"/>
            <a:ext cx="2033905" cy="149860"/>
          </a:xfrm>
          <a:custGeom>
            <a:avLst/>
            <a:gdLst/>
            <a:ahLst/>
            <a:cxnLst/>
            <a:rect l="l" t="t" r="r" b="b"/>
            <a:pathLst>
              <a:path w="2033905" h="149859">
                <a:moveTo>
                  <a:pt x="2033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033399" y="0"/>
                </a:lnTo>
                <a:lnTo>
                  <a:pt x="20333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6075" y="116805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96075" y="1548574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96075" y="2309624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96075" y="2703274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260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5" dirty="0"/>
              <a:t>EXAMPLE</a:t>
            </a: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900" b="0" i="1" spc="110" dirty="0">
                <a:solidFill>
                  <a:srgbClr val="C69259"/>
                </a:solidFill>
                <a:latin typeface="Calibri"/>
                <a:cs typeface="Calibri"/>
              </a:rPr>
              <a:t>Insurance</a:t>
            </a:r>
            <a:r>
              <a:rPr sz="2900" b="0" i="1" spc="125" dirty="0">
                <a:solidFill>
                  <a:srgbClr val="C69259"/>
                </a:solidFill>
                <a:latin typeface="Calibri"/>
                <a:cs typeface="Calibri"/>
              </a:rPr>
              <a:t> </a:t>
            </a:r>
            <a:r>
              <a:rPr sz="2900" b="0" i="1" spc="65" dirty="0">
                <a:solidFill>
                  <a:srgbClr val="C69259"/>
                </a:solidFill>
                <a:latin typeface="Calibri"/>
                <a:cs typeface="Calibri"/>
              </a:rPr>
              <a:t>claim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125" y="633424"/>
            <a:ext cx="2099310" cy="149860"/>
          </a:xfrm>
          <a:custGeom>
            <a:avLst/>
            <a:gdLst/>
            <a:ahLst/>
            <a:cxnLst/>
            <a:rect l="l" t="t" r="r" b="b"/>
            <a:pathLst>
              <a:path w="2099310" h="149859">
                <a:moveTo>
                  <a:pt x="20987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098799" y="0"/>
                </a:lnTo>
                <a:lnTo>
                  <a:pt x="20987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0565" y="693749"/>
            <a:ext cx="404749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00000"/>
              </a:lnSpc>
              <a:spcBef>
                <a:spcPts val="100"/>
              </a:spcBef>
              <a:tabLst>
                <a:tab pos="335915" algn="l"/>
              </a:tabLst>
            </a:pPr>
            <a:r>
              <a:rPr sz="2500" spc="-50" dirty="0">
                <a:latin typeface="Calibri"/>
                <a:cs typeface="Calibri"/>
              </a:rPr>
              <a:t>-</a:t>
            </a:r>
            <a:r>
              <a:rPr sz="2500" dirty="0">
                <a:latin typeface="Calibri"/>
                <a:cs typeface="Calibri"/>
              </a:rPr>
              <a:t>	</a:t>
            </a:r>
            <a:r>
              <a:rPr sz="2500" dirty="0">
                <a:solidFill>
                  <a:srgbClr val="222222"/>
                </a:solidFill>
                <a:latin typeface="Calibri"/>
                <a:cs typeface="Calibri"/>
              </a:rPr>
              <a:t>What</a:t>
            </a:r>
            <a:r>
              <a:rPr sz="2500" spc="7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222222"/>
                </a:solidFill>
                <a:latin typeface="Calibri"/>
                <a:cs typeface="Calibri"/>
              </a:rPr>
              <a:t>if</a:t>
            </a:r>
            <a:r>
              <a:rPr sz="2500" spc="8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500" spc="90" dirty="0">
                <a:solidFill>
                  <a:srgbClr val="222222"/>
                </a:solidFill>
                <a:latin typeface="Calibri"/>
                <a:cs typeface="Calibri"/>
              </a:rPr>
              <a:t>we</a:t>
            </a:r>
            <a:r>
              <a:rPr sz="2500" spc="7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500" spc="85" dirty="0">
                <a:solidFill>
                  <a:srgbClr val="222222"/>
                </a:solidFill>
                <a:latin typeface="Calibri"/>
                <a:cs typeface="Calibri"/>
              </a:rPr>
              <a:t>could</a:t>
            </a:r>
            <a:r>
              <a:rPr sz="2500" spc="8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22222"/>
                </a:solidFill>
                <a:latin typeface="Calibri"/>
                <a:cs typeface="Calibri"/>
              </a:rPr>
              <a:t>automate </a:t>
            </a:r>
            <a:r>
              <a:rPr sz="2500" spc="85" dirty="0">
                <a:solidFill>
                  <a:srgbClr val="222222"/>
                </a:solidFill>
                <a:latin typeface="Calibri"/>
                <a:cs typeface="Calibri"/>
              </a:rPr>
              <a:t>these</a:t>
            </a:r>
            <a:r>
              <a:rPr sz="2500" spc="95" dirty="0">
                <a:solidFill>
                  <a:srgbClr val="222222"/>
                </a:solidFill>
                <a:latin typeface="Calibri"/>
                <a:cs typeface="Calibri"/>
              </a:rPr>
              <a:t> kinds</a:t>
            </a:r>
            <a:r>
              <a:rPr sz="2500" spc="100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222222"/>
                </a:solidFill>
                <a:latin typeface="Calibri"/>
                <a:cs typeface="Calibri"/>
              </a:rPr>
              <a:t>of</a:t>
            </a:r>
            <a:r>
              <a:rPr sz="2500" spc="95" dirty="0">
                <a:solidFill>
                  <a:srgbClr val="222222"/>
                </a:solidFill>
                <a:latin typeface="Calibri"/>
                <a:cs typeface="Calibri"/>
              </a:rPr>
              <a:t> </a:t>
            </a:r>
            <a:r>
              <a:rPr sz="2500" spc="35" dirty="0">
                <a:solidFill>
                  <a:srgbClr val="222222"/>
                </a:solidFill>
                <a:latin typeface="Calibri"/>
                <a:cs typeface="Calibri"/>
              </a:rPr>
              <a:t>things?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6075" y="787524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62" y="2299248"/>
            <a:ext cx="7876674" cy="21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68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62" y="1151223"/>
            <a:ext cx="7904372" cy="2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46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950" y="633300"/>
            <a:ext cx="7481570" cy="149860"/>
          </a:xfrm>
          <a:custGeom>
            <a:avLst/>
            <a:gdLst/>
            <a:ahLst/>
            <a:cxnLst/>
            <a:rect l="l" t="t" r="r" b="b"/>
            <a:pathLst>
              <a:path w="7481570" h="149859">
                <a:moveTo>
                  <a:pt x="7481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7481399" y="0"/>
                </a:lnTo>
                <a:lnTo>
                  <a:pt x="74813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2206" y="861786"/>
            <a:ext cx="7520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35" dirty="0"/>
              <a:t>OPEN</a:t>
            </a:r>
            <a:r>
              <a:rPr spc="110" dirty="0"/>
              <a:t> </a:t>
            </a:r>
            <a:r>
              <a:rPr spc="360" dirty="0"/>
              <a:t>UP</a:t>
            </a:r>
            <a:r>
              <a:rPr spc="114" dirty="0"/>
              <a:t> </a:t>
            </a:r>
            <a:r>
              <a:rPr spc="340" dirty="0"/>
              <a:t>YOUR</a:t>
            </a:r>
            <a:r>
              <a:rPr spc="110" dirty="0"/>
              <a:t> </a:t>
            </a:r>
            <a:r>
              <a:rPr spc="300" dirty="0"/>
              <a:t>CONSIDERATIONS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8800" y="2256925"/>
            <a:ext cx="3509645" cy="1704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1610">
              <a:lnSpc>
                <a:spcPct val="100000"/>
              </a:lnSpc>
              <a:spcBef>
                <a:spcPts val="100"/>
              </a:spcBef>
            </a:pPr>
            <a:r>
              <a:rPr sz="2500" b="1" spc="225" dirty="0">
                <a:solidFill>
                  <a:srgbClr val="C69259"/>
                </a:solidFill>
                <a:latin typeface="Calibri"/>
                <a:cs typeface="Calibri"/>
              </a:rPr>
              <a:t>BLOCKCHAIN ADDS</a:t>
            </a:r>
            <a:endParaRPr sz="250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  <a:spcBef>
                <a:spcPts val="2420"/>
              </a:spcBef>
            </a:pPr>
            <a:r>
              <a:rPr sz="2000" spc="85" dirty="0">
                <a:latin typeface="Calibri"/>
                <a:cs typeface="Calibri"/>
              </a:rPr>
              <a:t>New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ﬁnancial</a:t>
            </a:r>
            <a:r>
              <a:rPr sz="2000" spc="2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opportunities </a:t>
            </a:r>
            <a:r>
              <a:rPr sz="2000" spc="80" dirty="0">
                <a:latin typeface="Calibri"/>
                <a:cs typeface="Calibri"/>
              </a:rPr>
              <a:t>and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95" dirty="0">
                <a:latin typeface="Calibri"/>
                <a:cs typeface="Calibri"/>
              </a:rPr>
              <a:t>business</a:t>
            </a:r>
            <a:r>
              <a:rPr sz="2000" spc="65" dirty="0">
                <a:latin typeface="Calibri"/>
                <a:cs typeface="Calibri"/>
              </a:rPr>
              <a:t> models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6925" y="2256925"/>
            <a:ext cx="3100070" cy="1704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42035">
              <a:lnSpc>
                <a:spcPct val="100000"/>
              </a:lnSpc>
              <a:spcBef>
                <a:spcPts val="100"/>
              </a:spcBef>
            </a:pPr>
            <a:r>
              <a:rPr sz="2500" b="1" spc="225" dirty="0">
                <a:solidFill>
                  <a:srgbClr val="C69259"/>
                </a:solidFill>
                <a:latin typeface="Calibri"/>
                <a:cs typeface="Calibri"/>
              </a:rPr>
              <a:t>BLOCKCHAIN </a:t>
            </a:r>
            <a:r>
              <a:rPr sz="2500" b="1" spc="200" dirty="0">
                <a:solidFill>
                  <a:srgbClr val="C69259"/>
                </a:solidFill>
                <a:latin typeface="Calibri"/>
                <a:cs typeface="Calibri"/>
              </a:rPr>
              <a:t>REMOVES</a:t>
            </a:r>
            <a:endParaRPr sz="250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  <a:spcBef>
                <a:spcPts val="2420"/>
              </a:spcBef>
            </a:pPr>
            <a:r>
              <a:rPr sz="2000" dirty="0">
                <a:latin typeface="Calibri"/>
                <a:cs typeface="Calibri"/>
              </a:rPr>
              <a:t>Friction</a:t>
            </a:r>
            <a:r>
              <a:rPr sz="2000" spc="215" dirty="0">
                <a:latin typeface="Calibri"/>
                <a:cs typeface="Calibri"/>
              </a:rPr>
              <a:t> </a:t>
            </a:r>
            <a:r>
              <a:rPr sz="2000" spc="80" dirty="0">
                <a:latin typeface="Calibri"/>
                <a:cs typeface="Calibri"/>
              </a:rPr>
              <a:t>and</a:t>
            </a:r>
            <a:r>
              <a:rPr sz="2000" spc="215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middlemen </a:t>
            </a:r>
            <a:r>
              <a:rPr sz="2000" spc="65" dirty="0">
                <a:latin typeface="Calibri"/>
                <a:cs typeface="Calibri"/>
              </a:rPr>
              <a:t>Centralized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control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6950" y="3359625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4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4499" y="2811850"/>
            <a:ext cx="2639060" cy="111760"/>
          </a:xfrm>
          <a:custGeom>
            <a:avLst/>
            <a:gdLst/>
            <a:ahLst/>
            <a:cxnLst/>
            <a:rect l="l" t="t" r="r" b="b"/>
            <a:pathLst>
              <a:path w="2639060" h="111760">
                <a:moveTo>
                  <a:pt x="2638799" y="111599"/>
                </a:moveTo>
                <a:lnTo>
                  <a:pt x="0" y="111599"/>
                </a:lnTo>
                <a:lnTo>
                  <a:pt x="0" y="0"/>
                </a:lnTo>
                <a:lnTo>
                  <a:pt x="2638799" y="0"/>
                </a:lnTo>
                <a:lnTo>
                  <a:pt x="2638799" y="1115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4200" y="2811850"/>
            <a:ext cx="1870075" cy="111760"/>
          </a:xfrm>
          <a:custGeom>
            <a:avLst/>
            <a:gdLst/>
            <a:ahLst/>
            <a:cxnLst/>
            <a:rect l="l" t="t" r="r" b="b"/>
            <a:pathLst>
              <a:path w="1870075" h="111760">
                <a:moveTo>
                  <a:pt x="1869599" y="111599"/>
                </a:moveTo>
                <a:lnTo>
                  <a:pt x="0" y="111599"/>
                </a:lnTo>
                <a:lnTo>
                  <a:pt x="0" y="0"/>
                </a:lnTo>
                <a:lnTo>
                  <a:pt x="1869599" y="0"/>
                </a:lnTo>
                <a:lnTo>
                  <a:pt x="1869599" y="1115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79022" y="3359632"/>
            <a:ext cx="271145" cy="626745"/>
          </a:xfrm>
          <a:custGeom>
            <a:avLst/>
            <a:gdLst/>
            <a:ahLst/>
            <a:cxnLst/>
            <a:rect l="l" t="t" r="r" b="b"/>
            <a:pathLst>
              <a:path w="271145" h="626745">
                <a:moveTo>
                  <a:pt x="270891" y="469798"/>
                </a:moveTo>
                <a:lnTo>
                  <a:pt x="0" y="313194"/>
                </a:lnTo>
                <a:lnTo>
                  <a:pt x="0" y="626402"/>
                </a:lnTo>
                <a:lnTo>
                  <a:pt x="270891" y="469798"/>
                </a:lnTo>
                <a:close/>
              </a:path>
              <a:path w="271145" h="626745">
                <a:moveTo>
                  <a:pt x="270891" y="156603"/>
                </a:moveTo>
                <a:lnTo>
                  <a:pt x="0" y="0"/>
                </a:lnTo>
                <a:lnTo>
                  <a:pt x="0" y="313194"/>
                </a:lnTo>
                <a:lnTo>
                  <a:pt x="270891" y="156603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530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1849" y="2571750"/>
            <a:ext cx="7380605" cy="1391285"/>
            <a:chOff x="881849" y="2571750"/>
            <a:chExt cx="7380605" cy="1391285"/>
          </a:xfrm>
        </p:grpSpPr>
        <p:sp>
          <p:nvSpPr>
            <p:cNvPr id="3" name="object 3"/>
            <p:cNvSpPr/>
            <p:nvPr/>
          </p:nvSpPr>
          <p:spPr>
            <a:xfrm>
              <a:off x="881849" y="2571750"/>
              <a:ext cx="7380605" cy="1391285"/>
            </a:xfrm>
            <a:custGeom>
              <a:avLst/>
              <a:gdLst/>
              <a:ahLst/>
              <a:cxnLst/>
              <a:rect l="l" t="t" r="r" b="b"/>
              <a:pathLst>
                <a:path w="7380605" h="1391285">
                  <a:moveTo>
                    <a:pt x="7380299" y="1391099"/>
                  </a:moveTo>
                  <a:lnTo>
                    <a:pt x="0" y="1391099"/>
                  </a:lnTo>
                  <a:lnTo>
                    <a:pt x="0" y="0"/>
                  </a:lnTo>
                  <a:lnTo>
                    <a:pt x="7380299" y="0"/>
                  </a:lnTo>
                  <a:lnTo>
                    <a:pt x="7380299" y="1391099"/>
                  </a:lnTo>
                  <a:close/>
                </a:path>
              </a:pathLst>
            </a:custGeom>
            <a:solidFill>
              <a:srgbClr val="3E4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9064" y="2886145"/>
              <a:ext cx="6099562" cy="3103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3113" y="3314770"/>
              <a:ext cx="2566092" cy="24497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2880266" y="1001003"/>
            <a:ext cx="3356610" cy="315595"/>
          </a:xfrm>
          <a:custGeom>
            <a:avLst/>
            <a:gdLst/>
            <a:ahLst/>
            <a:cxnLst/>
            <a:rect l="l" t="t" r="r" b="b"/>
            <a:pathLst>
              <a:path w="3356610" h="315594">
                <a:moveTo>
                  <a:pt x="249138" y="73669"/>
                </a:moveTo>
                <a:lnTo>
                  <a:pt x="0" y="73669"/>
                </a:lnTo>
                <a:lnTo>
                  <a:pt x="0" y="5060"/>
                </a:lnTo>
                <a:lnTo>
                  <a:pt x="249138" y="5060"/>
                </a:lnTo>
                <a:lnTo>
                  <a:pt x="249138" y="73669"/>
                </a:lnTo>
                <a:close/>
              </a:path>
              <a:path w="3356610" h="315594">
                <a:moveTo>
                  <a:pt x="164008" y="310008"/>
                </a:moveTo>
                <a:lnTo>
                  <a:pt x="85427" y="310008"/>
                </a:lnTo>
                <a:lnTo>
                  <a:pt x="85427" y="73669"/>
                </a:lnTo>
                <a:lnTo>
                  <a:pt x="164008" y="73669"/>
                </a:lnTo>
                <a:lnTo>
                  <a:pt x="164008" y="310008"/>
                </a:lnTo>
                <a:close/>
              </a:path>
              <a:path w="3356610" h="315594">
                <a:moveTo>
                  <a:pt x="365285" y="310008"/>
                </a:moveTo>
                <a:lnTo>
                  <a:pt x="286555" y="310008"/>
                </a:lnTo>
                <a:lnTo>
                  <a:pt x="286555" y="5060"/>
                </a:lnTo>
                <a:lnTo>
                  <a:pt x="365285" y="5060"/>
                </a:lnTo>
                <a:lnTo>
                  <a:pt x="365285" y="118913"/>
                </a:lnTo>
                <a:lnTo>
                  <a:pt x="570519" y="118913"/>
                </a:lnTo>
                <a:lnTo>
                  <a:pt x="570519" y="187523"/>
                </a:lnTo>
                <a:lnTo>
                  <a:pt x="365285" y="187523"/>
                </a:lnTo>
                <a:lnTo>
                  <a:pt x="365285" y="310008"/>
                </a:lnTo>
                <a:close/>
              </a:path>
              <a:path w="3356610" h="315594">
                <a:moveTo>
                  <a:pt x="570519" y="118913"/>
                </a:moveTo>
                <a:lnTo>
                  <a:pt x="491938" y="118913"/>
                </a:lnTo>
                <a:lnTo>
                  <a:pt x="491938" y="5060"/>
                </a:lnTo>
                <a:lnTo>
                  <a:pt x="570519" y="5060"/>
                </a:lnTo>
                <a:lnTo>
                  <a:pt x="570519" y="118913"/>
                </a:lnTo>
                <a:close/>
              </a:path>
              <a:path w="3356610" h="315594">
                <a:moveTo>
                  <a:pt x="570519" y="310008"/>
                </a:moveTo>
                <a:lnTo>
                  <a:pt x="491938" y="310008"/>
                </a:lnTo>
                <a:lnTo>
                  <a:pt x="491938" y="187523"/>
                </a:lnTo>
                <a:lnTo>
                  <a:pt x="570519" y="187523"/>
                </a:lnTo>
                <a:lnTo>
                  <a:pt x="570519" y="310008"/>
                </a:lnTo>
                <a:close/>
              </a:path>
              <a:path w="3356610" h="315594">
                <a:moveTo>
                  <a:pt x="704071" y="310008"/>
                </a:moveTo>
                <a:lnTo>
                  <a:pt x="625341" y="310008"/>
                </a:lnTo>
                <a:lnTo>
                  <a:pt x="625341" y="5060"/>
                </a:lnTo>
                <a:lnTo>
                  <a:pt x="704071" y="5060"/>
                </a:lnTo>
                <a:lnTo>
                  <a:pt x="704071" y="310008"/>
                </a:lnTo>
                <a:close/>
              </a:path>
              <a:path w="3356610" h="315594">
                <a:moveTo>
                  <a:pt x="837574" y="310008"/>
                </a:moveTo>
                <a:lnTo>
                  <a:pt x="758844" y="310008"/>
                </a:lnTo>
                <a:lnTo>
                  <a:pt x="758844" y="5060"/>
                </a:lnTo>
                <a:lnTo>
                  <a:pt x="839806" y="5060"/>
                </a:lnTo>
                <a:lnTo>
                  <a:pt x="934397" y="133498"/>
                </a:lnTo>
                <a:lnTo>
                  <a:pt x="837574" y="133498"/>
                </a:lnTo>
                <a:lnTo>
                  <a:pt x="837574" y="310008"/>
                </a:lnTo>
                <a:close/>
              </a:path>
              <a:path w="3356610" h="315594">
                <a:moveTo>
                  <a:pt x="1042361" y="172789"/>
                </a:moveTo>
                <a:lnTo>
                  <a:pt x="963333" y="172789"/>
                </a:lnTo>
                <a:lnTo>
                  <a:pt x="963333" y="5060"/>
                </a:lnTo>
                <a:lnTo>
                  <a:pt x="1042361" y="5060"/>
                </a:lnTo>
                <a:lnTo>
                  <a:pt x="1042361" y="172789"/>
                </a:lnTo>
                <a:close/>
              </a:path>
              <a:path w="3356610" h="315594">
                <a:moveTo>
                  <a:pt x="1042361" y="310008"/>
                </a:moveTo>
                <a:lnTo>
                  <a:pt x="966459" y="310008"/>
                </a:lnTo>
                <a:lnTo>
                  <a:pt x="837574" y="133498"/>
                </a:lnTo>
                <a:lnTo>
                  <a:pt x="934397" y="133498"/>
                </a:lnTo>
                <a:lnTo>
                  <a:pt x="963333" y="172789"/>
                </a:lnTo>
                <a:lnTo>
                  <a:pt x="1042361" y="172789"/>
                </a:lnTo>
                <a:lnTo>
                  <a:pt x="1042361" y="310008"/>
                </a:lnTo>
                <a:close/>
              </a:path>
              <a:path w="3356610" h="315594">
                <a:moveTo>
                  <a:pt x="1175902" y="310008"/>
                </a:moveTo>
                <a:lnTo>
                  <a:pt x="1097172" y="310008"/>
                </a:lnTo>
                <a:lnTo>
                  <a:pt x="1097172" y="5060"/>
                </a:lnTo>
                <a:lnTo>
                  <a:pt x="1175902" y="5060"/>
                </a:lnTo>
                <a:lnTo>
                  <a:pt x="1175902" y="130373"/>
                </a:lnTo>
                <a:lnTo>
                  <a:pt x="1262428" y="130373"/>
                </a:lnTo>
                <a:lnTo>
                  <a:pt x="1248084" y="147637"/>
                </a:lnTo>
                <a:lnTo>
                  <a:pt x="1284708" y="195262"/>
                </a:lnTo>
                <a:lnTo>
                  <a:pt x="1196441" y="195262"/>
                </a:lnTo>
                <a:lnTo>
                  <a:pt x="1175902" y="220860"/>
                </a:lnTo>
                <a:lnTo>
                  <a:pt x="1175902" y="310008"/>
                </a:lnTo>
                <a:close/>
              </a:path>
              <a:path w="3356610" h="315594">
                <a:moveTo>
                  <a:pt x="1262428" y="130373"/>
                </a:moveTo>
                <a:lnTo>
                  <a:pt x="1175902" y="130373"/>
                </a:lnTo>
                <a:lnTo>
                  <a:pt x="1269515" y="5060"/>
                </a:lnTo>
                <a:lnTo>
                  <a:pt x="1366551" y="5060"/>
                </a:lnTo>
                <a:lnTo>
                  <a:pt x="1262428" y="130373"/>
                </a:lnTo>
                <a:close/>
              </a:path>
              <a:path w="3356610" h="315594">
                <a:moveTo>
                  <a:pt x="1372951" y="310008"/>
                </a:moveTo>
                <a:lnTo>
                  <a:pt x="1276510" y="310008"/>
                </a:lnTo>
                <a:lnTo>
                  <a:pt x="1196441" y="195262"/>
                </a:lnTo>
                <a:lnTo>
                  <a:pt x="1284708" y="195262"/>
                </a:lnTo>
                <a:lnTo>
                  <a:pt x="1372951" y="310008"/>
                </a:lnTo>
                <a:close/>
              </a:path>
              <a:path w="3356610" h="315594">
                <a:moveTo>
                  <a:pt x="1691521" y="310008"/>
                </a:moveTo>
                <a:lnTo>
                  <a:pt x="1513225" y="310008"/>
                </a:lnTo>
                <a:lnTo>
                  <a:pt x="1513225" y="5060"/>
                </a:lnTo>
                <a:lnTo>
                  <a:pt x="1686163" y="5060"/>
                </a:lnTo>
                <a:lnTo>
                  <a:pt x="1696981" y="5488"/>
                </a:lnTo>
                <a:lnTo>
                  <a:pt x="1740783" y="19794"/>
                </a:lnTo>
                <a:lnTo>
                  <a:pt x="1766707" y="47959"/>
                </a:lnTo>
                <a:lnTo>
                  <a:pt x="1774318" y="71288"/>
                </a:lnTo>
                <a:lnTo>
                  <a:pt x="1591955" y="71288"/>
                </a:lnTo>
                <a:lnTo>
                  <a:pt x="1591955" y="122039"/>
                </a:lnTo>
                <a:lnTo>
                  <a:pt x="1765337" y="122039"/>
                </a:lnTo>
                <a:lnTo>
                  <a:pt x="1760131" y="129629"/>
                </a:lnTo>
                <a:lnTo>
                  <a:pt x="1752178" y="137824"/>
                </a:lnTo>
                <a:lnTo>
                  <a:pt x="1743350" y="144400"/>
                </a:lnTo>
                <a:lnTo>
                  <a:pt x="1733649" y="149358"/>
                </a:lnTo>
                <a:lnTo>
                  <a:pt x="1723073" y="152697"/>
                </a:lnTo>
                <a:lnTo>
                  <a:pt x="1731308" y="153987"/>
                </a:lnTo>
                <a:lnTo>
                  <a:pt x="1764298" y="177551"/>
                </a:lnTo>
                <a:lnTo>
                  <a:pt x="1771567" y="188862"/>
                </a:lnTo>
                <a:lnTo>
                  <a:pt x="1591955" y="188862"/>
                </a:lnTo>
                <a:lnTo>
                  <a:pt x="1591955" y="243780"/>
                </a:lnTo>
                <a:lnTo>
                  <a:pt x="1779805" y="243780"/>
                </a:lnTo>
                <a:lnTo>
                  <a:pt x="1778167" y="251203"/>
                </a:lnTo>
                <a:lnTo>
                  <a:pt x="1758940" y="285303"/>
                </a:lnTo>
                <a:lnTo>
                  <a:pt x="1722049" y="306325"/>
                </a:lnTo>
                <a:lnTo>
                  <a:pt x="1702404" y="309599"/>
                </a:lnTo>
                <a:lnTo>
                  <a:pt x="1691521" y="310008"/>
                </a:lnTo>
                <a:close/>
              </a:path>
              <a:path w="3356610" h="315594">
                <a:moveTo>
                  <a:pt x="1765337" y="122039"/>
                </a:moveTo>
                <a:lnTo>
                  <a:pt x="1676241" y="122039"/>
                </a:lnTo>
                <a:lnTo>
                  <a:pt x="1682691" y="119707"/>
                </a:lnTo>
                <a:lnTo>
                  <a:pt x="1692712" y="110281"/>
                </a:lnTo>
                <a:lnTo>
                  <a:pt x="1695242" y="104080"/>
                </a:lnTo>
                <a:lnTo>
                  <a:pt x="1695242" y="89197"/>
                </a:lnTo>
                <a:lnTo>
                  <a:pt x="1692712" y="83194"/>
                </a:lnTo>
                <a:lnTo>
                  <a:pt x="1687651" y="78432"/>
                </a:lnTo>
                <a:lnTo>
                  <a:pt x="1682690" y="73669"/>
                </a:lnTo>
                <a:lnTo>
                  <a:pt x="1676241" y="71288"/>
                </a:lnTo>
                <a:lnTo>
                  <a:pt x="1774318" y="71288"/>
                </a:lnTo>
                <a:lnTo>
                  <a:pt x="1774967" y="75697"/>
                </a:lnTo>
                <a:lnTo>
                  <a:pt x="1775311" y="82748"/>
                </a:lnTo>
                <a:lnTo>
                  <a:pt x="1774362" y="96505"/>
                </a:lnTo>
                <a:lnTo>
                  <a:pt x="1771516" y="108904"/>
                </a:lnTo>
                <a:lnTo>
                  <a:pt x="1766772" y="119946"/>
                </a:lnTo>
                <a:lnTo>
                  <a:pt x="1765337" y="122039"/>
                </a:lnTo>
                <a:close/>
              </a:path>
              <a:path w="3356610" h="315594">
                <a:moveTo>
                  <a:pt x="1779805" y="243780"/>
                </a:moveTo>
                <a:lnTo>
                  <a:pt x="1680409" y="243780"/>
                </a:lnTo>
                <a:lnTo>
                  <a:pt x="1687800" y="241250"/>
                </a:lnTo>
                <a:lnTo>
                  <a:pt x="1698516" y="231130"/>
                </a:lnTo>
                <a:lnTo>
                  <a:pt x="1701195" y="224482"/>
                </a:lnTo>
                <a:lnTo>
                  <a:pt x="1701195" y="208607"/>
                </a:lnTo>
                <a:lnTo>
                  <a:pt x="1698566" y="202158"/>
                </a:lnTo>
                <a:lnTo>
                  <a:pt x="1693307" y="196899"/>
                </a:lnTo>
                <a:lnTo>
                  <a:pt x="1688148" y="191541"/>
                </a:lnTo>
                <a:lnTo>
                  <a:pt x="1680706" y="188862"/>
                </a:lnTo>
                <a:lnTo>
                  <a:pt x="1771567" y="188862"/>
                </a:lnTo>
                <a:lnTo>
                  <a:pt x="1781264" y="227260"/>
                </a:lnTo>
                <a:lnTo>
                  <a:pt x="1780920" y="235427"/>
                </a:lnTo>
                <a:lnTo>
                  <a:pt x="1779888" y="243408"/>
                </a:lnTo>
                <a:lnTo>
                  <a:pt x="1779805" y="243780"/>
                </a:lnTo>
                <a:close/>
              </a:path>
              <a:path w="3356610" h="315594">
                <a:moveTo>
                  <a:pt x="2047810" y="310008"/>
                </a:moveTo>
                <a:lnTo>
                  <a:pt x="1824122" y="310008"/>
                </a:lnTo>
                <a:lnTo>
                  <a:pt x="1824122" y="5060"/>
                </a:lnTo>
                <a:lnTo>
                  <a:pt x="2047810" y="5060"/>
                </a:lnTo>
                <a:lnTo>
                  <a:pt x="2047810" y="73669"/>
                </a:lnTo>
                <a:lnTo>
                  <a:pt x="1902852" y="73669"/>
                </a:lnTo>
                <a:lnTo>
                  <a:pt x="1902852" y="121146"/>
                </a:lnTo>
                <a:lnTo>
                  <a:pt x="2044536" y="121146"/>
                </a:lnTo>
                <a:lnTo>
                  <a:pt x="2044536" y="189755"/>
                </a:lnTo>
                <a:lnTo>
                  <a:pt x="1902852" y="189755"/>
                </a:lnTo>
                <a:lnTo>
                  <a:pt x="1902852" y="241399"/>
                </a:lnTo>
                <a:lnTo>
                  <a:pt x="2047810" y="241399"/>
                </a:lnTo>
                <a:lnTo>
                  <a:pt x="2047810" y="310008"/>
                </a:lnTo>
                <a:close/>
              </a:path>
              <a:path w="3356610" h="315594">
                <a:moveTo>
                  <a:pt x="2522378" y="315515"/>
                </a:moveTo>
                <a:lnTo>
                  <a:pt x="2472567" y="308985"/>
                </a:lnTo>
                <a:lnTo>
                  <a:pt x="2429621" y="289917"/>
                </a:lnTo>
                <a:lnTo>
                  <a:pt x="2395353" y="260532"/>
                </a:lnTo>
                <a:lnTo>
                  <a:pt x="2371466" y="221605"/>
                </a:lnTo>
                <a:lnTo>
                  <a:pt x="2359885" y="174752"/>
                </a:lnTo>
                <a:lnTo>
                  <a:pt x="2359113" y="157757"/>
                </a:lnTo>
                <a:lnTo>
                  <a:pt x="2359885" y="140772"/>
                </a:lnTo>
                <a:lnTo>
                  <a:pt x="2371466" y="94059"/>
                </a:lnTo>
                <a:lnTo>
                  <a:pt x="2395353" y="55075"/>
                </a:lnTo>
                <a:lnTo>
                  <a:pt x="2429621" y="25672"/>
                </a:lnTo>
                <a:lnTo>
                  <a:pt x="2472567" y="6613"/>
                </a:lnTo>
                <a:lnTo>
                  <a:pt x="2522378" y="0"/>
                </a:lnTo>
                <a:lnTo>
                  <a:pt x="2539419" y="734"/>
                </a:lnTo>
                <a:lnTo>
                  <a:pt x="2586969" y="11757"/>
                </a:lnTo>
                <a:lnTo>
                  <a:pt x="2627237" y="34360"/>
                </a:lnTo>
                <a:lnTo>
                  <a:pt x="2657998" y="67009"/>
                </a:lnTo>
                <a:lnTo>
                  <a:pt x="2659520" y="69502"/>
                </a:lnTo>
                <a:lnTo>
                  <a:pt x="2522378" y="69502"/>
                </a:lnTo>
                <a:lnTo>
                  <a:pt x="2513020" y="69930"/>
                </a:lnTo>
                <a:lnTo>
                  <a:pt x="2473637" y="84459"/>
                </a:lnTo>
                <a:lnTo>
                  <a:pt x="2448261" y="115304"/>
                </a:lnTo>
                <a:lnTo>
                  <a:pt x="2439034" y="157757"/>
                </a:lnTo>
                <a:lnTo>
                  <a:pt x="2439406" y="166966"/>
                </a:lnTo>
                <a:lnTo>
                  <a:pt x="2452131" y="207503"/>
                </a:lnTo>
                <a:lnTo>
                  <a:pt x="2480464" y="235427"/>
                </a:lnTo>
                <a:lnTo>
                  <a:pt x="2522378" y="246012"/>
                </a:lnTo>
                <a:lnTo>
                  <a:pt x="2659567" y="246012"/>
                </a:lnTo>
                <a:lnTo>
                  <a:pt x="2657997" y="248580"/>
                </a:lnTo>
                <a:lnTo>
                  <a:pt x="2627237" y="281247"/>
                </a:lnTo>
                <a:lnTo>
                  <a:pt x="2586969" y="303907"/>
                </a:lnTo>
                <a:lnTo>
                  <a:pt x="2539419" y="314790"/>
                </a:lnTo>
                <a:lnTo>
                  <a:pt x="2522378" y="315515"/>
                </a:lnTo>
                <a:close/>
              </a:path>
              <a:path w="3356610" h="315594">
                <a:moveTo>
                  <a:pt x="2255338" y="310008"/>
                </a:moveTo>
                <a:lnTo>
                  <a:pt x="2176608" y="310008"/>
                </a:lnTo>
                <a:lnTo>
                  <a:pt x="2176608" y="187076"/>
                </a:lnTo>
                <a:lnTo>
                  <a:pt x="2060968" y="5060"/>
                </a:lnTo>
                <a:lnTo>
                  <a:pt x="2149670" y="5060"/>
                </a:lnTo>
                <a:lnTo>
                  <a:pt x="2216047" y="117574"/>
                </a:lnTo>
                <a:lnTo>
                  <a:pt x="2299324" y="117574"/>
                </a:lnTo>
                <a:lnTo>
                  <a:pt x="2255338" y="187076"/>
                </a:lnTo>
                <a:lnTo>
                  <a:pt x="2255338" y="310008"/>
                </a:lnTo>
                <a:close/>
              </a:path>
              <a:path w="3356610" h="315594">
                <a:moveTo>
                  <a:pt x="2299324" y="117574"/>
                </a:moveTo>
                <a:lnTo>
                  <a:pt x="2216047" y="117574"/>
                </a:lnTo>
                <a:lnTo>
                  <a:pt x="2281383" y="5060"/>
                </a:lnTo>
                <a:lnTo>
                  <a:pt x="2370531" y="5060"/>
                </a:lnTo>
                <a:lnTo>
                  <a:pt x="2299324" y="117574"/>
                </a:lnTo>
                <a:close/>
              </a:path>
              <a:path w="3356610" h="315594">
                <a:moveTo>
                  <a:pt x="2659567" y="246012"/>
                </a:moveTo>
                <a:lnTo>
                  <a:pt x="2522378" y="246012"/>
                </a:lnTo>
                <a:lnTo>
                  <a:pt x="2531531" y="245585"/>
                </a:lnTo>
                <a:lnTo>
                  <a:pt x="2540237" y="244301"/>
                </a:lnTo>
                <a:lnTo>
                  <a:pt x="2576709" y="226051"/>
                </a:lnTo>
                <a:lnTo>
                  <a:pt x="2599173" y="192583"/>
                </a:lnTo>
                <a:lnTo>
                  <a:pt x="2605126" y="157757"/>
                </a:lnTo>
                <a:lnTo>
                  <a:pt x="2604754" y="148558"/>
                </a:lnTo>
                <a:lnTo>
                  <a:pt x="2591992" y="108049"/>
                </a:lnTo>
                <a:lnTo>
                  <a:pt x="2563687" y="80088"/>
                </a:lnTo>
                <a:lnTo>
                  <a:pt x="2522378" y="69502"/>
                </a:lnTo>
                <a:lnTo>
                  <a:pt x="2659520" y="69502"/>
                </a:lnTo>
                <a:lnTo>
                  <a:pt x="2678099" y="108923"/>
                </a:lnTo>
                <a:lnTo>
                  <a:pt x="2685047" y="157757"/>
                </a:lnTo>
                <a:lnTo>
                  <a:pt x="2684275" y="174752"/>
                </a:lnTo>
                <a:lnTo>
                  <a:pt x="2681959" y="191058"/>
                </a:lnTo>
                <a:lnTo>
                  <a:pt x="2678099" y="206675"/>
                </a:lnTo>
                <a:lnTo>
                  <a:pt x="2672694" y="221605"/>
                </a:lnTo>
                <a:lnTo>
                  <a:pt x="2665932" y="235604"/>
                </a:lnTo>
                <a:lnTo>
                  <a:pt x="2659567" y="246012"/>
                </a:lnTo>
                <a:close/>
              </a:path>
              <a:path w="3356610" h="315594">
                <a:moveTo>
                  <a:pt x="2803538" y="310008"/>
                </a:moveTo>
                <a:lnTo>
                  <a:pt x="2724808" y="310008"/>
                </a:lnTo>
                <a:lnTo>
                  <a:pt x="2724808" y="5060"/>
                </a:lnTo>
                <a:lnTo>
                  <a:pt x="2805770" y="5060"/>
                </a:lnTo>
                <a:lnTo>
                  <a:pt x="2900361" y="133498"/>
                </a:lnTo>
                <a:lnTo>
                  <a:pt x="2803538" y="133498"/>
                </a:lnTo>
                <a:lnTo>
                  <a:pt x="2803538" y="310008"/>
                </a:lnTo>
                <a:close/>
              </a:path>
              <a:path w="3356610" h="315594">
                <a:moveTo>
                  <a:pt x="3008325" y="172789"/>
                </a:moveTo>
                <a:lnTo>
                  <a:pt x="2929297" y="172789"/>
                </a:lnTo>
                <a:lnTo>
                  <a:pt x="2929297" y="5060"/>
                </a:lnTo>
                <a:lnTo>
                  <a:pt x="3008325" y="5060"/>
                </a:lnTo>
                <a:lnTo>
                  <a:pt x="3008325" y="172789"/>
                </a:lnTo>
                <a:close/>
              </a:path>
              <a:path w="3356610" h="315594">
                <a:moveTo>
                  <a:pt x="3008325" y="310008"/>
                </a:moveTo>
                <a:lnTo>
                  <a:pt x="2932423" y="310008"/>
                </a:lnTo>
                <a:lnTo>
                  <a:pt x="2803538" y="133498"/>
                </a:lnTo>
                <a:lnTo>
                  <a:pt x="2900361" y="133498"/>
                </a:lnTo>
                <a:lnTo>
                  <a:pt x="2929297" y="172789"/>
                </a:lnTo>
                <a:lnTo>
                  <a:pt x="3008325" y="172789"/>
                </a:lnTo>
                <a:lnTo>
                  <a:pt x="3008325" y="310008"/>
                </a:lnTo>
                <a:close/>
              </a:path>
              <a:path w="3356610" h="315594">
                <a:moveTo>
                  <a:pt x="3191724" y="310008"/>
                </a:moveTo>
                <a:lnTo>
                  <a:pt x="3063137" y="310008"/>
                </a:lnTo>
                <a:lnTo>
                  <a:pt x="3063137" y="5060"/>
                </a:lnTo>
                <a:lnTo>
                  <a:pt x="3191129" y="5060"/>
                </a:lnTo>
                <a:lnTo>
                  <a:pt x="3208840" y="5720"/>
                </a:lnTo>
                <a:lnTo>
                  <a:pt x="3257506" y="15626"/>
                </a:lnTo>
                <a:lnTo>
                  <a:pt x="3298136" y="36444"/>
                </a:lnTo>
                <a:lnTo>
                  <a:pt x="3329167" y="67456"/>
                </a:lnTo>
                <a:lnTo>
                  <a:pt x="3333124" y="73669"/>
                </a:lnTo>
                <a:lnTo>
                  <a:pt x="3141867" y="73669"/>
                </a:lnTo>
                <a:lnTo>
                  <a:pt x="3141867" y="241399"/>
                </a:lnTo>
                <a:lnTo>
                  <a:pt x="3332813" y="241399"/>
                </a:lnTo>
                <a:lnTo>
                  <a:pt x="3329167" y="247129"/>
                </a:lnTo>
                <a:lnTo>
                  <a:pt x="3298136" y="278466"/>
                </a:lnTo>
                <a:lnTo>
                  <a:pt x="3257506" y="299591"/>
                </a:lnTo>
                <a:lnTo>
                  <a:pt x="3209174" y="309357"/>
                </a:lnTo>
                <a:lnTo>
                  <a:pt x="3191724" y="310008"/>
                </a:lnTo>
                <a:close/>
              </a:path>
              <a:path w="3356610" h="315594">
                <a:moveTo>
                  <a:pt x="3332813" y="241399"/>
                </a:moveTo>
                <a:lnTo>
                  <a:pt x="3191129" y="241399"/>
                </a:lnTo>
                <a:lnTo>
                  <a:pt x="3200970" y="240971"/>
                </a:lnTo>
                <a:lnTo>
                  <a:pt x="3210254" y="239687"/>
                </a:lnTo>
                <a:lnTo>
                  <a:pt x="3247963" y="221688"/>
                </a:lnTo>
                <a:lnTo>
                  <a:pt x="3270008" y="189607"/>
                </a:lnTo>
                <a:lnTo>
                  <a:pt x="3275812" y="157311"/>
                </a:lnTo>
                <a:lnTo>
                  <a:pt x="3275477" y="148558"/>
                </a:lnTo>
                <a:lnTo>
                  <a:pt x="3263906" y="110207"/>
                </a:lnTo>
                <a:lnTo>
                  <a:pt x="3236038" y="83585"/>
                </a:lnTo>
                <a:lnTo>
                  <a:pt x="3191724" y="73669"/>
                </a:lnTo>
                <a:lnTo>
                  <a:pt x="3333124" y="73669"/>
                </a:lnTo>
                <a:lnTo>
                  <a:pt x="3353091" y="123490"/>
                </a:lnTo>
                <a:lnTo>
                  <a:pt x="3356179" y="157311"/>
                </a:lnTo>
                <a:lnTo>
                  <a:pt x="3355407" y="174696"/>
                </a:lnTo>
                <a:lnTo>
                  <a:pt x="3353091" y="191132"/>
                </a:lnTo>
                <a:lnTo>
                  <a:pt x="3349231" y="206619"/>
                </a:lnTo>
                <a:lnTo>
                  <a:pt x="3343827" y="221158"/>
                </a:lnTo>
                <a:lnTo>
                  <a:pt x="3337111" y="234646"/>
                </a:lnTo>
                <a:lnTo>
                  <a:pt x="3332813" y="241399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25640" y="1553453"/>
            <a:ext cx="5067195" cy="31551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899774" y="633300"/>
            <a:ext cx="3346450" cy="149860"/>
          </a:xfrm>
          <a:custGeom>
            <a:avLst/>
            <a:gdLst/>
            <a:ahLst/>
            <a:cxnLst/>
            <a:rect l="l" t="t" r="r" b="b"/>
            <a:pathLst>
              <a:path w="3346450" h="149859">
                <a:moveTo>
                  <a:pt x="33458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3345899" y="0"/>
                </a:lnTo>
                <a:lnTo>
                  <a:pt x="33458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4499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8690" y="880486"/>
            <a:ext cx="3261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WHAT’S</a:t>
            </a:r>
            <a:r>
              <a:rPr spc="105" dirty="0"/>
              <a:t> </a:t>
            </a:r>
            <a:r>
              <a:rPr spc="254" dirty="0"/>
              <a:t>NEXT?</a:t>
            </a:r>
          </a:p>
        </p:txBody>
      </p:sp>
      <p:sp>
        <p:nvSpPr>
          <p:cNvPr id="3" name="object 3"/>
          <p:cNvSpPr/>
          <p:nvPr/>
        </p:nvSpPr>
        <p:spPr>
          <a:xfrm>
            <a:off x="2954975" y="633300"/>
            <a:ext cx="3217545" cy="149860"/>
          </a:xfrm>
          <a:custGeom>
            <a:avLst/>
            <a:gdLst/>
            <a:ahLst/>
            <a:cxnLst/>
            <a:rect l="l" t="t" r="r" b="b"/>
            <a:pathLst>
              <a:path w="3217545" h="149859">
                <a:moveTo>
                  <a:pt x="32174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3217499" y="0"/>
                </a:lnTo>
                <a:lnTo>
                  <a:pt x="32174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7075" y="2407574"/>
            <a:ext cx="7905115" cy="1408430"/>
          </a:xfrm>
          <a:prstGeom prst="rect">
            <a:avLst/>
          </a:prstGeom>
          <a:solidFill>
            <a:srgbClr val="3E4B5B"/>
          </a:solidFill>
        </p:spPr>
        <p:txBody>
          <a:bodyPr vert="horz" wrap="square" lIns="0" tIns="226060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780"/>
              </a:spcBef>
            </a:pPr>
            <a:r>
              <a:rPr sz="2800" spc="105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deploying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contract.</a:t>
            </a:r>
            <a:endParaRPr sz="2800">
              <a:latin typeface="Calibri"/>
              <a:cs typeface="Calibri"/>
            </a:endParaRPr>
          </a:p>
          <a:p>
            <a:pPr marL="25400" algn="ctr">
              <a:lnSpc>
                <a:spcPct val="100000"/>
              </a:lnSpc>
              <a:spcBef>
                <a:spcPts val="15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65" dirty="0">
                <a:solidFill>
                  <a:srgbClr val="FFFFFF"/>
                </a:solidFill>
                <a:latin typeface="Calibri"/>
                <a:cs typeface="Calibri"/>
              </a:rPr>
              <a:t>real</a:t>
            </a:r>
            <a:r>
              <a:rPr sz="28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2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Calibri"/>
                <a:cs typeface="Calibri"/>
              </a:rPr>
              <a:t>application.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173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14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3999" y="5143485"/>
                  </a:moveTo>
                  <a:lnTo>
                    <a:pt x="0" y="5143485"/>
                  </a:lnTo>
                  <a:lnTo>
                    <a:pt x="0" y="5130035"/>
                  </a:lnTo>
                  <a:lnTo>
                    <a:pt x="9143999" y="0"/>
                  </a:lnTo>
                  <a:lnTo>
                    <a:pt x="9143999" y="5143485"/>
                  </a:lnTo>
                  <a:close/>
                </a:path>
              </a:pathLst>
            </a:custGeom>
            <a:solidFill>
              <a:srgbClr val="78C1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5700" y="1050324"/>
              <a:ext cx="3716099" cy="3708400"/>
            </a:xfrm>
            <a:prstGeom prst="rect">
              <a:avLst/>
            </a:prstGeom>
          </p:spPr>
        </p:pic>
        <p:pic>
          <p:nvPicPr>
            <p:cNvPr id="5" name="object 5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6157" y="0"/>
              <a:ext cx="3807842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6625" y="817636"/>
            <a:ext cx="1894839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225" dirty="0"/>
              <a:t>IT’S</a:t>
            </a:r>
            <a:r>
              <a:rPr spc="114" dirty="0"/>
              <a:t> </a:t>
            </a:r>
            <a:r>
              <a:rPr spc="275" dirty="0"/>
              <a:t>A LEDGER.</a:t>
            </a:r>
          </a:p>
        </p:txBody>
      </p:sp>
      <p:sp>
        <p:nvSpPr>
          <p:cNvPr id="7" name="object 7"/>
          <p:cNvSpPr/>
          <p:nvPr/>
        </p:nvSpPr>
        <p:spPr>
          <a:xfrm>
            <a:off x="722125" y="633424"/>
            <a:ext cx="1280795" cy="149860"/>
          </a:xfrm>
          <a:custGeom>
            <a:avLst/>
            <a:gdLst/>
            <a:ahLst/>
            <a:cxnLst/>
            <a:rect l="l" t="t" r="r" b="b"/>
            <a:pathLst>
              <a:path w="1280795" h="149859">
                <a:moveTo>
                  <a:pt x="12806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1280699" y="0"/>
                </a:lnTo>
                <a:lnTo>
                  <a:pt x="12806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1975" y="2465074"/>
            <a:ext cx="7380605" cy="1303655"/>
            <a:chOff x="891975" y="2465074"/>
            <a:chExt cx="7380605" cy="1303655"/>
          </a:xfrm>
        </p:grpSpPr>
        <p:sp>
          <p:nvSpPr>
            <p:cNvPr id="3" name="object 3"/>
            <p:cNvSpPr/>
            <p:nvPr/>
          </p:nvSpPr>
          <p:spPr>
            <a:xfrm>
              <a:off x="891975" y="2465074"/>
              <a:ext cx="7380605" cy="1303655"/>
            </a:xfrm>
            <a:custGeom>
              <a:avLst/>
              <a:gdLst/>
              <a:ahLst/>
              <a:cxnLst/>
              <a:rect l="l" t="t" r="r" b="b"/>
              <a:pathLst>
                <a:path w="7380605" h="1303654">
                  <a:moveTo>
                    <a:pt x="7380299" y="1303199"/>
                  </a:moveTo>
                  <a:lnTo>
                    <a:pt x="0" y="1303199"/>
                  </a:lnTo>
                  <a:lnTo>
                    <a:pt x="0" y="0"/>
                  </a:lnTo>
                  <a:lnTo>
                    <a:pt x="7380299" y="0"/>
                  </a:lnTo>
                  <a:lnTo>
                    <a:pt x="7380299" y="1303199"/>
                  </a:lnTo>
                  <a:close/>
                </a:path>
              </a:pathLst>
            </a:custGeom>
            <a:solidFill>
              <a:srgbClr val="3E4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6109" y="2783042"/>
              <a:ext cx="227409" cy="2370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878" y="2779470"/>
              <a:ext cx="2213580" cy="2449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029" y="2783042"/>
              <a:ext cx="2544348" cy="2413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75120" y="3211667"/>
              <a:ext cx="1733550" cy="241935"/>
            </a:xfrm>
            <a:custGeom>
              <a:avLst/>
              <a:gdLst/>
              <a:ahLst/>
              <a:cxnLst/>
              <a:rect l="l" t="t" r="r" b="b"/>
              <a:pathLst>
                <a:path w="1733550" h="241935">
                  <a:moveTo>
                    <a:pt x="108198" y="237083"/>
                  </a:moveTo>
                  <a:lnTo>
                    <a:pt x="0" y="237083"/>
                  </a:lnTo>
                  <a:lnTo>
                    <a:pt x="0" y="0"/>
                  </a:lnTo>
                  <a:lnTo>
                    <a:pt x="105667" y="0"/>
                  </a:lnTo>
                  <a:lnTo>
                    <a:pt x="120020" y="1032"/>
                  </a:lnTo>
                  <a:lnTo>
                    <a:pt x="161980" y="25458"/>
                  </a:lnTo>
                  <a:lnTo>
                    <a:pt x="162385" y="26193"/>
                  </a:lnTo>
                  <a:lnTo>
                    <a:pt x="29616" y="26193"/>
                  </a:lnTo>
                  <a:lnTo>
                    <a:pt x="29616" y="102691"/>
                  </a:lnTo>
                  <a:lnTo>
                    <a:pt x="154279" y="102691"/>
                  </a:lnTo>
                  <a:lnTo>
                    <a:pt x="147265" y="107974"/>
                  </a:lnTo>
                  <a:lnTo>
                    <a:pt x="139321" y="112011"/>
                  </a:lnTo>
                  <a:lnTo>
                    <a:pt x="130522" y="114746"/>
                  </a:lnTo>
                  <a:lnTo>
                    <a:pt x="139647" y="117053"/>
                  </a:lnTo>
                  <a:lnTo>
                    <a:pt x="148121" y="121146"/>
                  </a:lnTo>
                  <a:lnTo>
                    <a:pt x="155943" y="127024"/>
                  </a:lnTo>
                  <a:lnTo>
                    <a:pt x="157823" y="129034"/>
                  </a:lnTo>
                  <a:lnTo>
                    <a:pt x="29616" y="129034"/>
                  </a:lnTo>
                  <a:lnTo>
                    <a:pt x="29616" y="210740"/>
                  </a:lnTo>
                  <a:lnTo>
                    <a:pt x="166076" y="210740"/>
                  </a:lnTo>
                  <a:lnTo>
                    <a:pt x="158501" y="219670"/>
                  </a:lnTo>
                  <a:lnTo>
                    <a:pt x="148493" y="227288"/>
                  </a:lnTo>
                  <a:lnTo>
                    <a:pt x="136773" y="232730"/>
                  </a:lnTo>
                  <a:lnTo>
                    <a:pt x="123341" y="235994"/>
                  </a:lnTo>
                  <a:lnTo>
                    <a:pt x="108198" y="237083"/>
                  </a:lnTo>
                  <a:close/>
                </a:path>
                <a:path w="1733550" h="241935">
                  <a:moveTo>
                    <a:pt x="154279" y="102691"/>
                  </a:moveTo>
                  <a:lnTo>
                    <a:pt x="100607" y="102691"/>
                  </a:lnTo>
                  <a:lnTo>
                    <a:pt x="110170" y="102012"/>
                  </a:lnTo>
                  <a:lnTo>
                    <a:pt x="118467" y="99975"/>
                  </a:lnTo>
                  <a:lnTo>
                    <a:pt x="141535" y="64591"/>
                  </a:lnTo>
                  <a:lnTo>
                    <a:pt x="140893" y="56926"/>
                  </a:lnTo>
                  <a:lnTo>
                    <a:pt x="110170" y="26900"/>
                  </a:lnTo>
                  <a:lnTo>
                    <a:pt x="100607" y="26193"/>
                  </a:lnTo>
                  <a:lnTo>
                    <a:pt x="162385" y="26193"/>
                  </a:lnTo>
                  <a:lnTo>
                    <a:pt x="167654" y="35756"/>
                  </a:lnTo>
                  <a:lnTo>
                    <a:pt x="171059" y="47411"/>
                  </a:lnTo>
                  <a:lnTo>
                    <a:pt x="172194" y="60424"/>
                  </a:lnTo>
                  <a:lnTo>
                    <a:pt x="171468" y="70516"/>
                  </a:lnTo>
                  <a:lnTo>
                    <a:pt x="169291" y="79809"/>
                  </a:lnTo>
                  <a:lnTo>
                    <a:pt x="165664" y="88301"/>
                  </a:lnTo>
                  <a:lnTo>
                    <a:pt x="160585" y="95994"/>
                  </a:lnTo>
                  <a:lnTo>
                    <a:pt x="154353" y="102635"/>
                  </a:lnTo>
                  <a:close/>
                </a:path>
                <a:path w="1733550" h="241935">
                  <a:moveTo>
                    <a:pt x="166076" y="210740"/>
                  </a:moveTo>
                  <a:lnTo>
                    <a:pt x="102096" y="210740"/>
                  </a:lnTo>
                  <a:lnTo>
                    <a:pt x="111993" y="210061"/>
                  </a:lnTo>
                  <a:lnTo>
                    <a:pt x="120699" y="208024"/>
                  </a:lnTo>
                  <a:lnTo>
                    <a:pt x="145423" y="178891"/>
                  </a:lnTo>
                  <a:lnTo>
                    <a:pt x="146149" y="169812"/>
                  </a:lnTo>
                  <a:lnTo>
                    <a:pt x="145395" y="161227"/>
                  </a:lnTo>
                  <a:lnTo>
                    <a:pt x="120067" y="131898"/>
                  </a:lnTo>
                  <a:lnTo>
                    <a:pt x="102096" y="129034"/>
                  </a:lnTo>
                  <a:lnTo>
                    <a:pt x="157823" y="129034"/>
                  </a:lnTo>
                  <a:lnTo>
                    <a:pt x="175952" y="162706"/>
                  </a:lnTo>
                  <a:lnTo>
                    <a:pt x="176807" y="173087"/>
                  </a:lnTo>
                  <a:lnTo>
                    <a:pt x="175663" y="186937"/>
                  </a:lnTo>
                  <a:lnTo>
                    <a:pt x="172231" y="199318"/>
                  </a:lnTo>
                  <a:lnTo>
                    <a:pt x="166510" y="210229"/>
                  </a:lnTo>
                  <a:lnTo>
                    <a:pt x="166076" y="210740"/>
                  </a:lnTo>
                  <a:close/>
                </a:path>
                <a:path w="1733550" h="241935">
                  <a:moveTo>
                    <a:pt x="249240" y="237083"/>
                  </a:moveTo>
                  <a:lnTo>
                    <a:pt x="222600" y="237083"/>
                  </a:lnTo>
                  <a:lnTo>
                    <a:pt x="222600" y="0"/>
                  </a:lnTo>
                  <a:lnTo>
                    <a:pt x="249240" y="0"/>
                  </a:lnTo>
                  <a:lnTo>
                    <a:pt x="249240" y="237083"/>
                  </a:lnTo>
                  <a:close/>
                </a:path>
                <a:path w="1733550" h="241935">
                  <a:moveTo>
                    <a:pt x="377608" y="241399"/>
                  </a:moveTo>
                  <a:lnTo>
                    <a:pt x="329192" y="227083"/>
                  </a:lnTo>
                  <a:lnTo>
                    <a:pt x="298580" y="187002"/>
                  </a:lnTo>
                  <a:lnTo>
                    <a:pt x="292627" y="151060"/>
                  </a:lnTo>
                  <a:lnTo>
                    <a:pt x="294115" y="132047"/>
                  </a:lnTo>
                  <a:lnTo>
                    <a:pt x="316483" y="86134"/>
                  </a:lnTo>
                  <a:lnTo>
                    <a:pt x="359776" y="62591"/>
                  </a:lnTo>
                  <a:lnTo>
                    <a:pt x="377608" y="61019"/>
                  </a:lnTo>
                  <a:lnTo>
                    <a:pt x="395439" y="62591"/>
                  </a:lnTo>
                  <a:lnTo>
                    <a:pt x="411578" y="67307"/>
                  </a:lnTo>
                  <a:lnTo>
                    <a:pt x="426024" y="75167"/>
                  </a:lnTo>
                  <a:lnTo>
                    <a:pt x="437396" y="84980"/>
                  </a:lnTo>
                  <a:lnTo>
                    <a:pt x="377608" y="84980"/>
                  </a:lnTo>
                  <a:lnTo>
                    <a:pt x="365720" y="86134"/>
                  </a:lnTo>
                  <a:lnTo>
                    <a:pt x="329499" y="113332"/>
                  </a:lnTo>
                  <a:lnTo>
                    <a:pt x="320458" y="151060"/>
                  </a:lnTo>
                  <a:lnTo>
                    <a:pt x="321453" y="165115"/>
                  </a:lnTo>
                  <a:lnTo>
                    <a:pt x="344987" y="207205"/>
                  </a:lnTo>
                  <a:lnTo>
                    <a:pt x="377608" y="217586"/>
                  </a:lnTo>
                  <a:lnTo>
                    <a:pt x="436901" y="217586"/>
                  </a:lnTo>
                  <a:lnTo>
                    <a:pt x="426024" y="227083"/>
                  </a:lnTo>
                  <a:lnTo>
                    <a:pt x="411578" y="235036"/>
                  </a:lnTo>
                  <a:lnTo>
                    <a:pt x="395439" y="239808"/>
                  </a:lnTo>
                  <a:lnTo>
                    <a:pt x="377608" y="241399"/>
                  </a:lnTo>
                  <a:close/>
                </a:path>
                <a:path w="1733550" h="241935">
                  <a:moveTo>
                    <a:pt x="436901" y="217586"/>
                  </a:moveTo>
                  <a:lnTo>
                    <a:pt x="377608" y="217586"/>
                  </a:lnTo>
                  <a:lnTo>
                    <a:pt x="389477" y="216424"/>
                  </a:lnTo>
                  <a:lnTo>
                    <a:pt x="400230" y="212935"/>
                  </a:lnTo>
                  <a:lnTo>
                    <a:pt x="430442" y="177626"/>
                  </a:lnTo>
                  <a:lnTo>
                    <a:pt x="434460" y="151060"/>
                  </a:lnTo>
                  <a:lnTo>
                    <a:pt x="433456" y="137266"/>
                  </a:lnTo>
                  <a:lnTo>
                    <a:pt x="409866" y="95445"/>
                  </a:lnTo>
                  <a:lnTo>
                    <a:pt x="377608" y="84980"/>
                  </a:lnTo>
                  <a:lnTo>
                    <a:pt x="437396" y="84980"/>
                  </a:lnTo>
                  <a:lnTo>
                    <a:pt x="461100" y="132047"/>
                  </a:lnTo>
                  <a:lnTo>
                    <a:pt x="462589" y="151060"/>
                  </a:lnTo>
                  <a:lnTo>
                    <a:pt x="461100" y="169905"/>
                  </a:lnTo>
                  <a:lnTo>
                    <a:pt x="456636" y="187002"/>
                  </a:lnTo>
                  <a:lnTo>
                    <a:pt x="449194" y="202350"/>
                  </a:lnTo>
                  <a:lnTo>
                    <a:pt x="438776" y="215949"/>
                  </a:lnTo>
                  <a:lnTo>
                    <a:pt x="436901" y="217586"/>
                  </a:lnTo>
                  <a:close/>
                </a:path>
                <a:path w="1733550" h="241935">
                  <a:moveTo>
                    <a:pt x="581728" y="241399"/>
                  </a:moveTo>
                  <a:lnTo>
                    <a:pt x="532866" y="227000"/>
                  </a:lnTo>
                  <a:lnTo>
                    <a:pt x="501993" y="186816"/>
                  </a:lnTo>
                  <a:lnTo>
                    <a:pt x="496003" y="151060"/>
                  </a:lnTo>
                  <a:lnTo>
                    <a:pt x="497500" y="132466"/>
                  </a:lnTo>
                  <a:lnTo>
                    <a:pt x="519964" y="86617"/>
                  </a:lnTo>
                  <a:lnTo>
                    <a:pt x="563747" y="62619"/>
                  </a:lnTo>
                  <a:lnTo>
                    <a:pt x="581728" y="61019"/>
                  </a:lnTo>
                  <a:lnTo>
                    <a:pt x="600619" y="62889"/>
                  </a:lnTo>
                  <a:lnTo>
                    <a:pt x="617409" y="68498"/>
                  </a:lnTo>
                  <a:lnTo>
                    <a:pt x="632097" y="77846"/>
                  </a:lnTo>
                  <a:lnTo>
                    <a:pt x="638957" y="84980"/>
                  </a:lnTo>
                  <a:lnTo>
                    <a:pt x="583216" y="84980"/>
                  </a:lnTo>
                  <a:lnTo>
                    <a:pt x="570659" y="86125"/>
                  </a:lnTo>
                  <a:lnTo>
                    <a:pt x="533126" y="113137"/>
                  </a:lnTo>
                  <a:lnTo>
                    <a:pt x="523834" y="151060"/>
                  </a:lnTo>
                  <a:lnTo>
                    <a:pt x="524847" y="165292"/>
                  </a:lnTo>
                  <a:lnTo>
                    <a:pt x="548893" y="207289"/>
                  </a:lnTo>
                  <a:lnTo>
                    <a:pt x="583216" y="217586"/>
                  </a:lnTo>
                  <a:lnTo>
                    <a:pt x="638814" y="217586"/>
                  </a:lnTo>
                  <a:lnTo>
                    <a:pt x="632097" y="224572"/>
                  </a:lnTo>
                  <a:lnTo>
                    <a:pt x="617409" y="233920"/>
                  </a:lnTo>
                  <a:lnTo>
                    <a:pt x="600619" y="239529"/>
                  </a:lnTo>
                  <a:lnTo>
                    <a:pt x="581728" y="241399"/>
                  </a:lnTo>
                  <a:close/>
                </a:path>
                <a:path w="1733550" h="241935">
                  <a:moveTo>
                    <a:pt x="626823" y="107305"/>
                  </a:moveTo>
                  <a:lnTo>
                    <a:pt x="618014" y="97538"/>
                  </a:lnTo>
                  <a:lnTo>
                    <a:pt x="607810" y="90561"/>
                  </a:lnTo>
                  <a:lnTo>
                    <a:pt x="596211" y="86376"/>
                  </a:lnTo>
                  <a:lnTo>
                    <a:pt x="583216" y="84980"/>
                  </a:lnTo>
                  <a:lnTo>
                    <a:pt x="638957" y="84980"/>
                  </a:lnTo>
                  <a:lnTo>
                    <a:pt x="644682" y="90934"/>
                  </a:lnTo>
                  <a:lnTo>
                    <a:pt x="626823" y="107305"/>
                  </a:lnTo>
                  <a:close/>
                </a:path>
                <a:path w="1733550" h="241935">
                  <a:moveTo>
                    <a:pt x="638814" y="217586"/>
                  </a:moveTo>
                  <a:lnTo>
                    <a:pt x="583216" y="217586"/>
                  </a:lnTo>
                  <a:lnTo>
                    <a:pt x="596043" y="216182"/>
                  </a:lnTo>
                  <a:lnTo>
                    <a:pt x="607586" y="211968"/>
                  </a:lnTo>
                  <a:lnTo>
                    <a:pt x="617846" y="204945"/>
                  </a:lnTo>
                  <a:lnTo>
                    <a:pt x="626823" y="195113"/>
                  </a:lnTo>
                  <a:lnTo>
                    <a:pt x="644682" y="211484"/>
                  </a:lnTo>
                  <a:lnTo>
                    <a:pt x="638814" y="217586"/>
                  </a:lnTo>
                  <a:close/>
                </a:path>
                <a:path w="1733550" h="241935">
                  <a:moveTo>
                    <a:pt x="708612" y="237083"/>
                  </a:moveTo>
                  <a:lnTo>
                    <a:pt x="681972" y="237083"/>
                  </a:lnTo>
                  <a:lnTo>
                    <a:pt x="681972" y="0"/>
                  </a:lnTo>
                  <a:lnTo>
                    <a:pt x="708612" y="0"/>
                  </a:lnTo>
                  <a:lnTo>
                    <a:pt x="708612" y="156716"/>
                  </a:lnTo>
                  <a:lnTo>
                    <a:pt x="767716" y="156716"/>
                  </a:lnTo>
                  <a:lnTo>
                    <a:pt x="770383" y="159990"/>
                  </a:lnTo>
                  <a:lnTo>
                    <a:pt x="737038" y="159990"/>
                  </a:lnTo>
                  <a:lnTo>
                    <a:pt x="708612" y="187969"/>
                  </a:lnTo>
                  <a:lnTo>
                    <a:pt x="708612" y="237083"/>
                  </a:lnTo>
                  <a:close/>
                </a:path>
                <a:path w="1733550" h="241935">
                  <a:moveTo>
                    <a:pt x="767716" y="156716"/>
                  </a:moveTo>
                  <a:lnTo>
                    <a:pt x="708612" y="156716"/>
                  </a:lnTo>
                  <a:lnTo>
                    <a:pt x="798951" y="65335"/>
                  </a:lnTo>
                  <a:lnTo>
                    <a:pt x="832735" y="65335"/>
                  </a:lnTo>
                  <a:lnTo>
                    <a:pt x="756684" y="143172"/>
                  </a:lnTo>
                  <a:lnTo>
                    <a:pt x="767716" y="156716"/>
                  </a:lnTo>
                  <a:close/>
                </a:path>
                <a:path w="1733550" h="241935">
                  <a:moveTo>
                    <a:pt x="833181" y="237083"/>
                  </a:moveTo>
                  <a:lnTo>
                    <a:pt x="798951" y="237083"/>
                  </a:lnTo>
                  <a:lnTo>
                    <a:pt x="737038" y="159990"/>
                  </a:lnTo>
                  <a:lnTo>
                    <a:pt x="770383" y="159990"/>
                  </a:lnTo>
                  <a:lnTo>
                    <a:pt x="833181" y="237083"/>
                  </a:lnTo>
                  <a:close/>
                </a:path>
                <a:path w="1733550" h="241935">
                  <a:moveTo>
                    <a:pt x="939413" y="241399"/>
                  </a:moveTo>
                  <a:lnTo>
                    <a:pt x="890550" y="227000"/>
                  </a:lnTo>
                  <a:lnTo>
                    <a:pt x="859678" y="186816"/>
                  </a:lnTo>
                  <a:lnTo>
                    <a:pt x="853688" y="151060"/>
                  </a:lnTo>
                  <a:lnTo>
                    <a:pt x="855185" y="132466"/>
                  </a:lnTo>
                  <a:lnTo>
                    <a:pt x="877649" y="86617"/>
                  </a:lnTo>
                  <a:lnTo>
                    <a:pt x="921432" y="62619"/>
                  </a:lnTo>
                  <a:lnTo>
                    <a:pt x="939413" y="61019"/>
                  </a:lnTo>
                  <a:lnTo>
                    <a:pt x="958304" y="62889"/>
                  </a:lnTo>
                  <a:lnTo>
                    <a:pt x="975094" y="68498"/>
                  </a:lnTo>
                  <a:lnTo>
                    <a:pt x="989782" y="77846"/>
                  </a:lnTo>
                  <a:lnTo>
                    <a:pt x="996642" y="84980"/>
                  </a:lnTo>
                  <a:lnTo>
                    <a:pt x="940901" y="84980"/>
                  </a:lnTo>
                  <a:lnTo>
                    <a:pt x="928343" y="86125"/>
                  </a:lnTo>
                  <a:lnTo>
                    <a:pt x="890811" y="113137"/>
                  </a:lnTo>
                  <a:lnTo>
                    <a:pt x="881518" y="151060"/>
                  </a:lnTo>
                  <a:lnTo>
                    <a:pt x="882532" y="165292"/>
                  </a:lnTo>
                  <a:lnTo>
                    <a:pt x="906577" y="207289"/>
                  </a:lnTo>
                  <a:lnTo>
                    <a:pt x="940901" y="217586"/>
                  </a:lnTo>
                  <a:lnTo>
                    <a:pt x="996499" y="217586"/>
                  </a:lnTo>
                  <a:lnTo>
                    <a:pt x="989782" y="224572"/>
                  </a:lnTo>
                  <a:lnTo>
                    <a:pt x="975094" y="233920"/>
                  </a:lnTo>
                  <a:lnTo>
                    <a:pt x="958304" y="239529"/>
                  </a:lnTo>
                  <a:lnTo>
                    <a:pt x="939413" y="241399"/>
                  </a:lnTo>
                  <a:close/>
                </a:path>
                <a:path w="1733550" h="241935">
                  <a:moveTo>
                    <a:pt x="984508" y="107305"/>
                  </a:moveTo>
                  <a:lnTo>
                    <a:pt x="975699" y="97538"/>
                  </a:lnTo>
                  <a:lnTo>
                    <a:pt x="965495" y="90561"/>
                  </a:lnTo>
                  <a:lnTo>
                    <a:pt x="953895" y="86376"/>
                  </a:lnTo>
                  <a:lnTo>
                    <a:pt x="940901" y="84980"/>
                  </a:lnTo>
                  <a:lnTo>
                    <a:pt x="996642" y="84980"/>
                  </a:lnTo>
                  <a:lnTo>
                    <a:pt x="1002367" y="90934"/>
                  </a:lnTo>
                  <a:lnTo>
                    <a:pt x="984508" y="107305"/>
                  </a:lnTo>
                  <a:close/>
                </a:path>
                <a:path w="1733550" h="241935">
                  <a:moveTo>
                    <a:pt x="996499" y="217586"/>
                  </a:moveTo>
                  <a:lnTo>
                    <a:pt x="940901" y="217586"/>
                  </a:lnTo>
                  <a:lnTo>
                    <a:pt x="953728" y="216182"/>
                  </a:lnTo>
                  <a:lnTo>
                    <a:pt x="965271" y="211968"/>
                  </a:lnTo>
                  <a:lnTo>
                    <a:pt x="975531" y="204945"/>
                  </a:lnTo>
                  <a:lnTo>
                    <a:pt x="984508" y="195113"/>
                  </a:lnTo>
                  <a:lnTo>
                    <a:pt x="1002367" y="211484"/>
                  </a:lnTo>
                  <a:lnTo>
                    <a:pt x="996499" y="217586"/>
                  </a:lnTo>
                  <a:close/>
                </a:path>
                <a:path w="1733550" h="241935">
                  <a:moveTo>
                    <a:pt x="1066297" y="237083"/>
                  </a:moveTo>
                  <a:lnTo>
                    <a:pt x="1039657" y="237083"/>
                  </a:lnTo>
                  <a:lnTo>
                    <a:pt x="1039657" y="0"/>
                  </a:lnTo>
                  <a:lnTo>
                    <a:pt x="1066297" y="0"/>
                  </a:lnTo>
                  <a:lnTo>
                    <a:pt x="1066297" y="90189"/>
                  </a:lnTo>
                  <a:lnTo>
                    <a:pt x="1093652" y="90189"/>
                  </a:lnTo>
                  <a:lnTo>
                    <a:pt x="1066297" y="111621"/>
                  </a:lnTo>
                  <a:lnTo>
                    <a:pt x="1066297" y="237083"/>
                  </a:lnTo>
                  <a:close/>
                </a:path>
                <a:path w="1733550" h="241935">
                  <a:moveTo>
                    <a:pt x="1093652" y="90189"/>
                  </a:moveTo>
                  <a:lnTo>
                    <a:pt x="1066297" y="90189"/>
                  </a:lnTo>
                  <a:lnTo>
                    <a:pt x="1072334" y="83957"/>
                  </a:lnTo>
                  <a:lnTo>
                    <a:pt x="1110760" y="63028"/>
                  </a:lnTo>
                  <a:lnTo>
                    <a:pt x="1127912" y="61019"/>
                  </a:lnTo>
                  <a:lnTo>
                    <a:pt x="1151873" y="64442"/>
                  </a:lnTo>
                  <a:lnTo>
                    <a:pt x="1168989" y="74711"/>
                  </a:lnTo>
                  <a:lnTo>
                    <a:pt x="1175150" y="84980"/>
                  </a:lnTo>
                  <a:lnTo>
                    <a:pt x="1117196" y="84980"/>
                  </a:lnTo>
                  <a:lnTo>
                    <a:pt x="1109960" y="85445"/>
                  </a:lnTo>
                  <a:lnTo>
                    <a:pt x="1102834" y="86841"/>
                  </a:lnTo>
                  <a:lnTo>
                    <a:pt x="1095821" y="89166"/>
                  </a:lnTo>
                  <a:lnTo>
                    <a:pt x="1093652" y="90189"/>
                  </a:lnTo>
                  <a:close/>
                </a:path>
                <a:path w="1733550" h="241935">
                  <a:moveTo>
                    <a:pt x="1182681" y="237083"/>
                  </a:moveTo>
                  <a:lnTo>
                    <a:pt x="1155892" y="237083"/>
                  </a:lnTo>
                  <a:lnTo>
                    <a:pt x="1155892" y="123973"/>
                  </a:lnTo>
                  <a:lnTo>
                    <a:pt x="1155324" y="114960"/>
                  </a:lnTo>
                  <a:lnTo>
                    <a:pt x="1126805" y="85604"/>
                  </a:lnTo>
                  <a:lnTo>
                    <a:pt x="1117196" y="84980"/>
                  </a:lnTo>
                  <a:lnTo>
                    <a:pt x="1175150" y="84980"/>
                  </a:lnTo>
                  <a:lnTo>
                    <a:pt x="1179258" y="91826"/>
                  </a:lnTo>
                  <a:lnTo>
                    <a:pt x="1182563" y="114960"/>
                  </a:lnTo>
                  <a:lnTo>
                    <a:pt x="1182681" y="237083"/>
                  </a:lnTo>
                  <a:close/>
                </a:path>
                <a:path w="1733550" h="241935">
                  <a:moveTo>
                    <a:pt x="1247381" y="108049"/>
                  </a:moveTo>
                  <a:lnTo>
                    <a:pt x="1265724" y="68163"/>
                  </a:lnTo>
                  <a:lnTo>
                    <a:pt x="1303489" y="61019"/>
                  </a:lnTo>
                  <a:lnTo>
                    <a:pt x="1318446" y="61977"/>
                  </a:lnTo>
                  <a:lnTo>
                    <a:pt x="1331618" y="64851"/>
                  </a:lnTo>
                  <a:lnTo>
                    <a:pt x="1343003" y="69642"/>
                  </a:lnTo>
                  <a:lnTo>
                    <a:pt x="1352602" y="76348"/>
                  </a:lnTo>
                  <a:lnTo>
                    <a:pt x="1359741" y="84236"/>
                  </a:lnTo>
                  <a:lnTo>
                    <a:pt x="1299917" y="84236"/>
                  </a:lnTo>
                  <a:lnTo>
                    <a:pt x="1285304" y="85725"/>
                  </a:lnTo>
                  <a:lnTo>
                    <a:pt x="1271677" y="90189"/>
                  </a:lnTo>
                  <a:lnTo>
                    <a:pt x="1259036" y="97631"/>
                  </a:lnTo>
                  <a:lnTo>
                    <a:pt x="1247381" y="108049"/>
                  </a:lnTo>
                  <a:close/>
                </a:path>
                <a:path w="1733550" h="241935">
                  <a:moveTo>
                    <a:pt x="1370015" y="151358"/>
                  </a:moveTo>
                  <a:lnTo>
                    <a:pt x="1343375" y="151358"/>
                  </a:lnTo>
                  <a:lnTo>
                    <a:pt x="1343249" y="119062"/>
                  </a:lnTo>
                  <a:lnTo>
                    <a:pt x="1342603" y="112197"/>
                  </a:lnTo>
                  <a:lnTo>
                    <a:pt x="1308949" y="84822"/>
                  </a:lnTo>
                  <a:lnTo>
                    <a:pt x="1299917" y="84236"/>
                  </a:lnTo>
                  <a:lnTo>
                    <a:pt x="1359741" y="84236"/>
                  </a:lnTo>
                  <a:lnTo>
                    <a:pt x="1360221" y="84766"/>
                  </a:lnTo>
                  <a:lnTo>
                    <a:pt x="1365662" y="94691"/>
                  </a:lnTo>
                  <a:lnTo>
                    <a:pt x="1368927" y="106123"/>
                  </a:lnTo>
                  <a:lnTo>
                    <a:pt x="1370015" y="119062"/>
                  </a:lnTo>
                  <a:lnTo>
                    <a:pt x="1370015" y="151358"/>
                  </a:lnTo>
                  <a:close/>
                </a:path>
                <a:path w="1733550" h="241935">
                  <a:moveTo>
                    <a:pt x="1286374" y="241399"/>
                  </a:moveTo>
                  <a:lnTo>
                    <a:pt x="1243363" y="225028"/>
                  </a:lnTo>
                  <a:lnTo>
                    <a:pt x="1226396" y="184398"/>
                  </a:lnTo>
                  <a:lnTo>
                    <a:pt x="1227447" y="172538"/>
                  </a:lnTo>
                  <a:lnTo>
                    <a:pt x="1252274" y="136866"/>
                  </a:lnTo>
                  <a:lnTo>
                    <a:pt x="1286374" y="127992"/>
                  </a:lnTo>
                  <a:lnTo>
                    <a:pt x="1303833" y="129452"/>
                  </a:lnTo>
                  <a:lnTo>
                    <a:pt x="1319153" y="133833"/>
                  </a:lnTo>
                  <a:lnTo>
                    <a:pt x="1332334" y="141135"/>
                  </a:lnTo>
                  <a:lnTo>
                    <a:pt x="1338874" y="147191"/>
                  </a:lnTo>
                  <a:lnTo>
                    <a:pt x="1296048" y="147191"/>
                  </a:lnTo>
                  <a:lnTo>
                    <a:pt x="1287044" y="147851"/>
                  </a:lnTo>
                  <a:lnTo>
                    <a:pt x="1254506" y="176900"/>
                  </a:lnTo>
                  <a:lnTo>
                    <a:pt x="1253781" y="184844"/>
                  </a:lnTo>
                  <a:lnTo>
                    <a:pt x="1254506" y="192667"/>
                  </a:lnTo>
                  <a:lnTo>
                    <a:pt x="1287044" y="221549"/>
                  </a:lnTo>
                  <a:lnTo>
                    <a:pt x="1296048" y="222200"/>
                  </a:lnTo>
                  <a:lnTo>
                    <a:pt x="1338189" y="222200"/>
                  </a:lnTo>
                  <a:lnTo>
                    <a:pt x="1331664" y="228004"/>
                  </a:lnTo>
                  <a:lnTo>
                    <a:pt x="1318260" y="235446"/>
                  </a:lnTo>
                  <a:lnTo>
                    <a:pt x="1303164" y="239910"/>
                  </a:lnTo>
                  <a:lnTo>
                    <a:pt x="1286374" y="241399"/>
                  </a:lnTo>
                  <a:close/>
                </a:path>
                <a:path w="1733550" h="241935">
                  <a:moveTo>
                    <a:pt x="1338189" y="222200"/>
                  </a:moveTo>
                  <a:lnTo>
                    <a:pt x="1296048" y="222200"/>
                  </a:lnTo>
                  <a:lnTo>
                    <a:pt x="1310893" y="220860"/>
                  </a:lnTo>
                  <a:lnTo>
                    <a:pt x="1323730" y="216842"/>
                  </a:lnTo>
                  <a:lnTo>
                    <a:pt x="1334557" y="210145"/>
                  </a:lnTo>
                  <a:lnTo>
                    <a:pt x="1343375" y="200769"/>
                  </a:lnTo>
                  <a:lnTo>
                    <a:pt x="1343375" y="168473"/>
                  </a:lnTo>
                  <a:lnTo>
                    <a:pt x="1334557" y="159162"/>
                  </a:lnTo>
                  <a:lnTo>
                    <a:pt x="1323730" y="152511"/>
                  </a:lnTo>
                  <a:lnTo>
                    <a:pt x="1310893" y="148521"/>
                  </a:lnTo>
                  <a:lnTo>
                    <a:pt x="1296048" y="147191"/>
                  </a:lnTo>
                  <a:lnTo>
                    <a:pt x="1338874" y="147191"/>
                  </a:lnTo>
                  <a:lnTo>
                    <a:pt x="1343375" y="151358"/>
                  </a:lnTo>
                  <a:lnTo>
                    <a:pt x="1370015" y="151358"/>
                  </a:lnTo>
                  <a:lnTo>
                    <a:pt x="1370015" y="217586"/>
                  </a:lnTo>
                  <a:lnTo>
                    <a:pt x="1343375" y="217586"/>
                  </a:lnTo>
                  <a:lnTo>
                    <a:pt x="1338189" y="222200"/>
                  </a:lnTo>
                  <a:close/>
                </a:path>
                <a:path w="1733550" h="241935">
                  <a:moveTo>
                    <a:pt x="1370015" y="237083"/>
                  </a:moveTo>
                  <a:lnTo>
                    <a:pt x="1343375" y="237083"/>
                  </a:lnTo>
                  <a:lnTo>
                    <a:pt x="1343375" y="217586"/>
                  </a:lnTo>
                  <a:lnTo>
                    <a:pt x="1370015" y="217586"/>
                  </a:lnTo>
                  <a:lnTo>
                    <a:pt x="1370015" y="237083"/>
                  </a:lnTo>
                  <a:close/>
                </a:path>
                <a:path w="1733550" h="241935">
                  <a:moveTo>
                    <a:pt x="1441503" y="40778"/>
                  </a:moveTo>
                  <a:lnTo>
                    <a:pt x="1431780" y="40778"/>
                  </a:lnTo>
                  <a:lnTo>
                    <a:pt x="1427613" y="39092"/>
                  </a:lnTo>
                  <a:lnTo>
                    <a:pt x="1424041" y="35718"/>
                  </a:lnTo>
                  <a:lnTo>
                    <a:pt x="1420469" y="32246"/>
                  </a:lnTo>
                  <a:lnTo>
                    <a:pt x="1418683" y="28029"/>
                  </a:lnTo>
                  <a:lnTo>
                    <a:pt x="1418683" y="18107"/>
                  </a:lnTo>
                  <a:lnTo>
                    <a:pt x="1420469" y="13841"/>
                  </a:lnTo>
                  <a:lnTo>
                    <a:pt x="1427613" y="6697"/>
                  </a:lnTo>
                  <a:lnTo>
                    <a:pt x="1431780" y="4911"/>
                  </a:lnTo>
                  <a:lnTo>
                    <a:pt x="1441504" y="4911"/>
                  </a:lnTo>
                  <a:lnTo>
                    <a:pt x="1445721" y="6697"/>
                  </a:lnTo>
                  <a:lnTo>
                    <a:pt x="1449193" y="10269"/>
                  </a:lnTo>
                  <a:lnTo>
                    <a:pt x="1452765" y="13841"/>
                  </a:lnTo>
                  <a:lnTo>
                    <a:pt x="1454551" y="18107"/>
                  </a:lnTo>
                  <a:lnTo>
                    <a:pt x="1454551" y="28029"/>
                  </a:lnTo>
                  <a:lnTo>
                    <a:pt x="1452765" y="32246"/>
                  </a:lnTo>
                  <a:lnTo>
                    <a:pt x="1445720" y="39092"/>
                  </a:lnTo>
                  <a:lnTo>
                    <a:pt x="1441503" y="40778"/>
                  </a:lnTo>
                  <a:close/>
                </a:path>
                <a:path w="1733550" h="241935">
                  <a:moveTo>
                    <a:pt x="1449937" y="237083"/>
                  </a:moveTo>
                  <a:lnTo>
                    <a:pt x="1423297" y="237083"/>
                  </a:lnTo>
                  <a:lnTo>
                    <a:pt x="1423297" y="65335"/>
                  </a:lnTo>
                  <a:lnTo>
                    <a:pt x="1449937" y="65335"/>
                  </a:lnTo>
                  <a:lnTo>
                    <a:pt x="1449937" y="237083"/>
                  </a:lnTo>
                  <a:close/>
                </a:path>
                <a:path w="1733550" h="241935">
                  <a:moveTo>
                    <a:pt x="1557344" y="90189"/>
                  </a:moveTo>
                  <a:lnTo>
                    <a:pt x="1529936" y="90189"/>
                  </a:lnTo>
                  <a:lnTo>
                    <a:pt x="1535769" y="84078"/>
                  </a:lnTo>
                  <a:lnTo>
                    <a:pt x="1573766" y="63065"/>
                  </a:lnTo>
                  <a:lnTo>
                    <a:pt x="1591105" y="61019"/>
                  </a:lnTo>
                  <a:lnTo>
                    <a:pt x="1615066" y="64489"/>
                  </a:lnTo>
                  <a:lnTo>
                    <a:pt x="1632181" y="74897"/>
                  </a:lnTo>
                  <a:lnTo>
                    <a:pt x="1638150" y="84980"/>
                  </a:lnTo>
                  <a:lnTo>
                    <a:pt x="1580836" y="84980"/>
                  </a:lnTo>
                  <a:lnTo>
                    <a:pt x="1573422" y="85483"/>
                  </a:lnTo>
                  <a:lnTo>
                    <a:pt x="1566065" y="86990"/>
                  </a:lnTo>
                  <a:lnTo>
                    <a:pt x="1558763" y="89501"/>
                  </a:lnTo>
                  <a:lnTo>
                    <a:pt x="1557344" y="90189"/>
                  </a:lnTo>
                  <a:close/>
                </a:path>
                <a:path w="1733550" h="241935">
                  <a:moveTo>
                    <a:pt x="1529936" y="237083"/>
                  </a:moveTo>
                  <a:lnTo>
                    <a:pt x="1503296" y="237083"/>
                  </a:lnTo>
                  <a:lnTo>
                    <a:pt x="1503296" y="65335"/>
                  </a:lnTo>
                  <a:lnTo>
                    <a:pt x="1529936" y="65335"/>
                  </a:lnTo>
                  <a:lnTo>
                    <a:pt x="1529936" y="90189"/>
                  </a:lnTo>
                  <a:lnTo>
                    <a:pt x="1557344" y="90189"/>
                  </a:lnTo>
                  <a:lnTo>
                    <a:pt x="1529936" y="111621"/>
                  </a:lnTo>
                  <a:lnTo>
                    <a:pt x="1529936" y="237083"/>
                  </a:lnTo>
                  <a:close/>
                </a:path>
                <a:path w="1733550" h="241935">
                  <a:moveTo>
                    <a:pt x="1645874" y="237083"/>
                  </a:moveTo>
                  <a:lnTo>
                    <a:pt x="1619233" y="237083"/>
                  </a:lnTo>
                  <a:lnTo>
                    <a:pt x="1619233" y="124717"/>
                  </a:lnTo>
                  <a:lnTo>
                    <a:pt x="1618573" y="114225"/>
                  </a:lnTo>
                  <a:lnTo>
                    <a:pt x="1589105" y="85511"/>
                  </a:lnTo>
                  <a:lnTo>
                    <a:pt x="1580836" y="84980"/>
                  </a:lnTo>
                  <a:lnTo>
                    <a:pt x="1638150" y="84980"/>
                  </a:lnTo>
                  <a:lnTo>
                    <a:pt x="1642451" y="92245"/>
                  </a:lnTo>
                  <a:lnTo>
                    <a:pt x="1645874" y="116532"/>
                  </a:lnTo>
                  <a:lnTo>
                    <a:pt x="1645874" y="237083"/>
                  </a:lnTo>
                  <a:close/>
                </a:path>
                <a:path w="1733550" h="241935">
                  <a:moveTo>
                    <a:pt x="1718949" y="240655"/>
                  </a:moveTo>
                  <a:lnTo>
                    <a:pt x="1708035" y="240655"/>
                  </a:lnTo>
                  <a:lnTo>
                    <a:pt x="1703372" y="238769"/>
                  </a:lnTo>
                  <a:lnTo>
                    <a:pt x="1699503" y="234999"/>
                  </a:lnTo>
                  <a:lnTo>
                    <a:pt x="1695732" y="231130"/>
                  </a:lnTo>
                  <a:lnTo>
                    <a:pt x="1693847" y="226466"/>
                  </a:lnTo>
                  <a:lnTo>
                    <a:pt x="1693847" y="215652"/>
                  </a:lnTo>
                  <a:lnTo>
                    <a:pt x="1695732" y="211087"/>
                  </a:lnTo>
                  <a:lnTo>
                    <a:pt x="1703372" y="203448"/>
                  </a:lnTo>
                  <a:lnTo>
                    <a:pt x="1708035" y="201513"/>
                  </a:lnTo>
                  <a:lnTo>
                    <a:pt x="1718949" y="201513"/>
                  </a:lnTo>
                  <a:lnTo>
                    <a:pt x="1723563" y="203448"/>
                  </a:lnTo>
                  <a:lnTo>
                    <a:pt x="1727333" y="207317"/>
                  </a:lnTo>
                  <a:lnTo>
                    <a:pt x="1731104" y="211087"/>
                  </a:lnTo>
                  <a:lnTo>
                    <a:pt x="1732989" y="215652"/>
                  </a:lnTo>
                  <a:lnTo>
                    <a:pt x="1732989" y="226466"/>
                  </a:lnTo>
                  <a:lnTo>
                    <a:pt x="1731104" y="231130"/>
                  </a:lnTo>
                  <a:lnTo>
                    <a:pt x="1727333" y="234999"/>
                  </a:lnTo>
                  <a:lnTo>
                    <a:pt x="1723563" y="238769"/>
                  </a:lnTo>
                  <a:lnTo>
                    <a:pt x="1718949" y="240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976169" y="1030178"/>
            <a:ext cx="3166745" cy="315595"/>
          </a:xfrm>
          <a:custGeom>
            <a:avLst/>
            <a:gdLst/>
            <a:ahLst/>
            <a:cxnLst/>
            <a:rect l="l" t="t" r="r" b="b"/>
            <a:pathLst>
              <a:path w="3166745" h="315594">
                <a:moveTo>
                  <a:pt x="223688" y="310009"/>
                </a:moveTo>
                <a:lnTo>
                  <a:pt x="0" y="310009"/>
                </a:lnTo>
                <a:lnTo>
                  <a:pt x="0" y="5060"/>
                </a:lnTo>
                <a:lnTo>
                  <a:pt x="223688" y="5060"/>
                </a:lnTo>
                <a:lnTo>
                  <a:pt x="223688" y="73669"/>
                </a:lnTo>
                <a:lnTo>
                  <a:pt x="78730" y="73669"/>
                </a:lnTo>
                <a:lnTo>
                  <a:pt x="78730" y="121146"/>
                </a:lnTo>
                <a:lnTo>
                  <a:pt x="220414" y="121146"/>
                </a:lnTo>
                <a:lnTo>
                  <a:pt x="220414" y="189755"/>
                </a:lnTo>
                <a:lnTo>
                  <a:pt x="78730" y="189755"/>
                </a:lnTo>
                <a:lnTo>
                  <a:pt x="78730" y="241399"/>
                </a:lnTo>
                <a:lnTo>
                  <a:pt x="223688" y="241399"/>
                </a:lnTo>
                <a:lnTo>
                  <a:pt x="223688" y="310009"/>
                </a:lnTo>
                <a:close/>
              </a:path>
              <a:path w="3166745" h="315594">
                <a:moveTo>
                  <a:pt x="348021" y="310009"/>
                </a:moveTo>
                <a:lnTo>
                  <a:pt x="269291" y="310009"/>
                </a:lnTo>
                <a:lnTo>
                  <a:pt x="269291" y="5060"/>
                </a:lnTo>
                <a:lnTo>
                  <a:pt x="421989" y="5060"/>
                </a:lnTo>
                <a:lnTo>
                  <a:pt x="434239" y="5562"/>
                </a:lnTo>
                <a:lnTo>
                  <a:pt x="476646" y="17412"/>
                </a:lnTo>
                <a:lnTo>
                  <a:pt x="506783" y="41978"/>
                </a:lnTo>
                <a:lnTo>
                  <a:pt x="523140" y="73669"/>
                </a:lnTo>
                <a:lnTo>
                  <a:pt x="348021" y="73669"/>
                </a:lnTo>
                <a:lnTo>
                  <a:pt x="348021" y="139005"/>
                </a:lnTo>
                <a:lnTo>
                  <a:pt x="523497" y="139005"/>
                </a:lnTo>
                <a:lnTo>
                  <a:pt x="522596" y="141982"/>
                </a:lnTo>
                <a:lnTo>
                  <a:pt x="499231" y="178705"/>
                </a:lnTo>
                <a:lnTo>
                  <a:pt x="467232" y="197941"/>
                </a:lnTo>
                <a:lnTo>
                  <a:pt x="472602" y="207615"/>
                </a:lnTo>
                <a:lnTo>
                  <a:pt x="348021" y="207615"/>
                </a:lnTo>
                <a:lnTo>
                  <a:pt x="348021" y="310009"/>
                </a:lnTo>
                <a:close/>
              </a:path>
              <a:path w="3166745" h="315594">
                <a:moveTo>
                  <a:pt x="523497" y="139005"/>
                </a:moveTo>
                <a:lnTo>
                  <a:pt x="410082" y="139005"/>
                </a:lnTo>
                <a:lnTo>
                  <a:pt x="417617" y="138475"/>
                </a:lnTo>
                <a:lnTo>
                  <a:pt x="424593" y="136884"/>
                </a:lnTo>
                <a:lnTo>
                  <a:pt x="448034" y="106114"/>
                </a:lnTo>
                <a:lnTo>
                  <a:pt x="447336" y="98756"/>
                </a:lnTo>
                <a:lnTo>
                  <a:pt x="417617" y="74200"/>
                </a:lnTo>
                <a:lnTo>
                  <a:pt x="410082" y="73669"/>
                </a:lnTo>
                <a:lnTo>
                  <a:pt x="523140" y="73669"/>
                </a:lnTo>
                <a:lnTo>
                  <a:pt x="524085" y="76506"/>
                </a:lnTo>
                <a:lnTo>
                  <a:pt x="526317" y="86208"/>
                </a:lnTo>
                <a:lnTo>
                  <a:pt x="527657" y="96226"/>
                </a:lnTo>
                <a:lnTo>
                  <a:pt x="528103" y="106560"/>
                </a:lnTo>
                <a:lnTo>
                  <a:pt x="527759" y="116309"/>
                </a:lnTo>
                <a:lnTo>
                  <a:pt x="526726" y="125462"/>
                </a:lnTo>
                <a:lnTo>
                  <a:pt x="525005" y="134019"/>
                </a:lnTo>
                <a:lnTo>
                  <a:pt x="523497" y="139005"/>
                </a:lnTo>
                <a:close/>
              </a:path>
              <a:path w="3166745" h="315594">
                <a:moveTo>
                  <a:pt x="529442" y="310009"/>
                </a:moveTo>
                <a:lnTo>
                  <a:pt x="439401" y="310009"/>
                </a:lnTo>
                <a:lnTo>
                  <a:pt x="388205" y="207615"/>
                </a:lnTo>
                <a:lnTo>
                  <a:pt x="472602" y="207615"/>
                </a:lnTo>
                <a:lnTo>
                  <a:pt x="529442" y="310009"/>
                </a:lnTo>
                <a:close/>
              </a:path>
              <a:path w="3166745" h="315594">
                <a:moveTo>
                  <a:pt x="721073" y="315515"/>
                </a:moveTo>
                <a:lnTo>
                  <a:pt x="671011" y="309069"/>
                </a:lnTo>
                <a:lnTo>
                  <a:pt x="627497" y="290289"/>
                </a:lnTo>
                <a:lnTo>
                  <a:pt x="592858" y="260979"/>
                </a:lnTo>
                <a:lnTo>
                  <a:pt x="568524" y="222051"/>
                </a:lnTo>
                <a:lnTo>
                  <a:pt x="556804" y="175003"/>
                </a:lnTo>
                <a:lnTo>
                  <a:pt x="556023" y="157757"/>
                </a:lnTo>
                <a:lnTo>
                  <a:pt x="556804" y="140512"/>
                </a:lnTo>
                <a:lnTo>
                  <a:pt x="568524" y="93464"/>
                </a:lnTo>
                <a:lnTo>
                  <a:pt x="592858" y="54619"/>
                </a:lnTo>
                <a:lnTo>
                  <a:pt x="627497" y="25263"/>
                </a:lnTo>
                <a:lnTo>
                  <a:pt x="671011" y="6446"/>
                </a:lnTo>
                <a:lnTo>
                  <a:pt x="721073" y="0"/>
                </a:lnTo>
                <a:lnTo>
                  <a:pt x="734393" y="446"/>
                </a:lnTo>
                <a:lnTo>
                  <a:pt x="780344" y="10938"/>
                </a:lnTo>
                <a:lnTo>
                  <a:pt x="815486" y="31895"/>
                </a:lnTo>
                <a:lnTo>
                  <a:pt x="845493" y="66935"/>
                </a:lnTo>
                <a:lnTo>
                  <a:pt x="847061" y="69502"/>
                </a:lnTo>
                <a:lnTo>
                  <a:pt x="721073" y="69502"/>
                </a:lnTo>
                <a:lnTo>
                  <a:pt x="711892" y="69930"/>
                </a:lnTo>
                <a:lnTo>
                  <a:pt x="672220" y="84459"/>
                </a:lnTo>
                <a:lnTo>
                  <a:pt x="645496" y="115304"/>
                </a:lnTo>
                <a:lnTo>
                  <a:pt x="635943" y="157757"/>
                </a:lnTo>
                <a:lnTo>
                  <a:pt x="636325" y="166966"/>
                </a:lnTo>
                <a:lnTo>
                  <a:pt x="649598" y="207503"/>
                </a:lnTo>
                <a:lnTo>
                  <a:pt x="679206" y="235427"/>
                </a:lnTo>
                <a:lnTo>
                  <a:pt x="721073" y="246012"/>
                </a:lnTo>
                <a:lnTo>
                  <a:pt x="847164" y="246012"/>
                </a:lnTo>
                <a:lnTo>
                  <a:pt x="845791" y="248282"/>
                </a:lnTo>
                <a:lnTo>
                  <a:pt x="815504" y="283266"/>
                </a:lnTo>
                <a:lnTo>
                  <a:pt x="780344" y="304307"/>
                </a:lnTo>
                <a:lnTo>
                  <a:pt x="734393" y="315059"/>
                </a:lnTo>
                <a:lnTo>
                  <a:pt x="721073" y="315515"/>
                </a:lnTo>
                <a:close/>
              </a:path>
              <a:path w="3166745" h="315594">
                <a:moveTo>
                  <a:pt x="786408" y="113853"/>
                </a:moveTo>
                <a:lnTo>
                  <a:pt x="760810" y="82599"/>
                </a:lnTo>
                <a:lnTo>
                  <a:pt x="755056" y="78432"/>
                </a:lnTo>
                <a:lnTo>
                  <a:pt x="748805" y="75207"/>
                </a:lnTo>
                <a:lnTo>
                  <a:pt x="735410" y="70643"/>
                </a:lnTo>
                <a:lnTo>
                  <a:pt x="728415" y="69502"/>
                </a:lnTo>
                <a:lnTo>
                  <a:pt x="847061" y="69502"/>
                </a:lnTo>
                <a:lnTo>
                  <a:pt x="850032" y="74367"/>
                </a:lnTo>
                <a:lnTo>
                  <a:pt x="854125" y="81855"/>
                </a:lnTo>
                <a:lnTo>
                  <a:pt x="786408" y="113853"/>
                </a:lnTo>
                <a:close/>
              </a:path>
              <a:path w="3166745" h="315594">
                <a:moveTo>
                  <a:pt x="847164" y="246012"/>
                </a:moveTo>
                <a:lnTo>
                  <a:pt x="728415" y="246012"/>
                </a:lnTo>
                <a:lnTo>
                  <a:pt x="735410" y="244871"/>
                </a:lnTo>
                <a:lnTo>
                  <a:pt x="748805" y="240307"/>
                </a:lnTo>
                <a:lnTo>
                  <a:pt x="780604" y="213419"/>
                </a:lnTo>
                <a:lnTo>
                  <a:pt x="786408" y="201662"/>
                </a:lnTo>
                <a:lnTo>
                  <a:pt x="854125" y="233660"/>
                </a:lnTo>
                <a:lnTo>
                  <a:pt x="850219" y="240962"/>
                </a:lnTo>
                <a:lnTo>
                  <a:pt x="847164" y="246012"/>
                </a:lnTo>
                <a:close/>
              </a:path>
              <a:path w="3166745" h="315594">
                <a:moveTo>
                  <a:pt x="983878" y="228600"/>
                </a:moveTo>
                <a:lnTo>
                  <a:pt x="874192" y="228600"/>
                </a:lnTo>
                <a:lnTo>
                  <a:pt x="874192" y="169664"/>
                </a:lnTo>
                <a:lnTo>
                  <a:pt x="983878" y="169664"/>
                </a:lnTo>
                <a:lnTo>
                  <a:pt x="983878" y="228600"/>
                </a:lnTo>
                <a:close/>
              </a:path>
              <a:path w="3166745" h="315594">
                <a:moveTo>
                  <a:pt x="1051089" y="103286"/>
                </a:moveTo>
                <a:lnTo>
                  <a:pt x="1007780" y="51196"/>
                </a:lnTo>
                <a:lnTo>
                  <a:pt x="1014096" y="44806"/>
                </a:lnTo>
                <a:lnTo>
                  <a:pt x="1020691" y="38881"/>
                </a:lnTo>
                <a:lnTo>
                  <a:pt x="1057516" y="15924"/>
                </a:lnTo>
                <a:lnTo>
                  <a:pt x="1098416" y="3423"/>
                </a:lnTo>
                <a:lnTo>
                  <a:pt x="1131158" y="446"/>
                </a:lnTo>
                <a:lnTo>
                  <a:pt x="1144358" y="911"/>
                </a:lnTo>
                <a:lnTo>
                  <a:pt x="1191648" y="11906"/>
                </a:lnTo>
                <a:lnTo>
                  <a:pt x="1227655" y="35393"/>
                </a:lnTo>
                <a:lnTo>
                  <a:pt x="1249388" y="69949"/>
                </a:lnTo>
                <a:lnTo>
                  <a:pt x="1132498" y="69949"/>
                </a:lnTo>
                <a:lnTo>
                  <a:pt x="1120071" y="70507"/>
                </a:lnTo>
                <a:lnTo>
                  <a:pt x="1077627" y="83753"/>
                </a:lnTo>
                <a:lnTo>
                  <a:pt x="1059544" y="95956"/>
                </a:lnTo>
                <a:lnTo>
                  <a:pt x="1051089" y="103286"/>
                </a:lnTo>
                <a:close/>
              </a:path>
              <a:path w="3166745" h="315594">
                <a:moveTo>
                  <a:pt x="1256918" y="310009"/>
                </a:moveTo>
                <a:lnTo>
                  <a:pt x="1017751" y="310009"/>
                </a:lnTo>
                <a:lnTo>
                  <a:pt x="1017751" y="248691"/>
                </a:lnTo>
                <a:lnTo>
                  <a:pt x="1041294" y="231669"/>
                </a:lnTo>
                <a:lnTo>
                  <a:pt x="1081403" y="202201"/>
                </a:lnTo>
                <a:lnTo>
                  <a:pt x="1112564" y="178547"/>
                </a:lnTo>
                <a:lnTo>
                  <a:pt x="1145744" y="150614"/>
                </a:lnTo>
                <a:lnTo>
                  <a:pt x="1172632" y="116978"/>
                </a:lnTo>
                <a:lnTo>
                  <a:pt x="1174616" y="109587"/>
                </a:lnTo>
                <a:lnTo>
                  <a:pt x="1174616" y="101947"/>
                </a:lnTo>
                <a:lnTo>
                  <a:pt x="1148348" y="71958"/>
                </a:lnTo>
                <a:lnTo>
                  <a:pt x="1132498" y="69949"/>
                </a:lnTo>
                <a:lnTo>
                  <a:pt x="1249388" y="69949"/>
                </a:lnTo>
                <a:lnTo>
                  <a:pt x="1252267" y="80181"/>
                </a:lnTo>
                <a:lnTo>
                  <a:pt x="1253969" y="90813"/>
                </a:lnTo>
                <a:lnTo>
                  <a:pt x="1254537" y="101947"/>
                </a:lnTo>
                <a:lnTo>
                  <a:pt x="1254137" y="110607"/>
                </a:lnTo>
                <a:lnTo>
                  <a:pt x="1239952" y="152697"/>
                </a:lnTo>
                <a:lnTo>
                  <a:pt x="1213014" y="186332"/>
                </a:lnTo>
                <a:lnTo>
                  <a:pt x="1183499" y="212935"/>
                </a:lnTo>
                <a:lnTo>
                  <a:pt x="1145297" y="241399"/>
                </a:lnTo>
                <a:lnTo>
                  <a:pt x="1256918" y="241399"/>
                </a:lnTo>
                <a:lnTo>
                  <a:pt x="1256918" y="310009"/>
                </a:lnTo>
                <a:close/>
              </a:path>
              <a:path w="3166745" h="315594">
                <a:moveTo>
                  <a:pt x="1417758" y="315515"/>
                </a:moveTo>
                <a:lnTo>
                  <a:pt x="1372607" y="308064"/>
                </a:lnTo>
                <a:lnTo>
                  <a:pt x="1337167" y="286791"/>
                </a:lnTo>
                <a:lnTo>
                  <a:pt x="1311467" y="255379"/>
                </a:lnTo>
                <a:lnTo>
                  <a:pt x="1294975" y="216396"/>
                </a:lnTo>
                <a:lnTo>
                  <a:pt x="1287580" y="172752"/>
                </a:lnTo>
                <a:lnTo>
                  <a:pt x="1287087" y="157757"/>
                </a:lnTo>
                <a:lnTo>
                  <a:pt x="1287580" y="142772"/>
                </a:lnTo>
                <a:lnTo>
                  <a:pt x="1294975" y="99268"/>
                </a:lnTo>
                <a:lnTo>
                  <a:pt x="1311467" y="60312"/>
                </a:lnTo>
                <a:lnTo>
                  <a:pt x="1337167" y="29133"/>
                </a:lnTo>
                <a:lnTo>
                  <a:pt x="1372607" y="7897"/>
                </a:lnTo>
                <a:lnTo>
                  <a:pt x="1417758" y="446"/>
                </a:lnTo>
                <a:lnTo>
                  <a:pt x="1433943" y="1274"/>
                </a:lnTo>
                <a:lnTo>
                  <a:pt x="1475801" y="13692"/>
                </a:lnTo>
                <a:lnTo>
                  <a:pt x="1508003" y="38499"/>
                </a:lnTo>
                <a:lnTo>
                  <a:pt x="1529255" y="69949"/>
                </a:lnTo>
                <a:lnTo>
                  <a:pt x="1417758" y="69949"/>
                </a:lnTo>
                <a:lnTo>
                  <a:pt x="1405033" y="71428"/>
                </a:lnTo>
                <a:lnTo>
                  <a:pt x="1373258" y="106440"/>
                </a:lnTo>
                <a:lnTo>
                  <a:pt x="1366561" y="157757"/>
                </a:lnTo>
                <a:lnTo>
                  <a:pt x="1367305" y="177021"/>
                </a:lnTo>
                <a:lnTo>
                  <a:pt x="1378467" y="222200"/>
                </a:lnTo>
                <a:lnTo>
                  <a:pt x="1417758" y="246012"/>
                </a:lnTo>
                <a:lnTo>
                  <a:pt x="1529084" y="246012"/>
                </a:lnTo>
                <a:lnTo>
                  <a:pt x="1524105" y="255379"/>
                </a:lnTo>
                <a:lnTo>
                  <a:pt x="1498348" y="286791"/>
                </a:lnTo>
                <a:lnTo>
                  <a:pt x="1462964" y="308064"/>
                </a:lnTo>
                <a:lnTo>
                  <a:pt x="1433943" y="314687"/>
                </a:lnTo>
                <a:lnTo>
                  <a:pt x="1417758" y="315515"/>
                </a:lnTo>
                <a:close/>
              </a:path>
              <a:path w="3166745" h="315594">
                <a:moveTo>
                  <a:pt x="1529084" y="246012"/>
                </a:moveTo>
                <a:lnTo>
                  <a:pt x="1417758" y="246012"/>
                </a:lnTo>
                <a:lnTo>
                  <a:pt x="1430548" y="244524"/>
                </a:lnTo>
                <a:lnTo>
                  <a:pt x="1441384" y="240059"/>
                </a:lnTo>
                <a:lnTo>
                  <a:pt x="1466127" y="194183"/>
                </a:lnTo>
                <a:lnTo>
                  <a:pt x="1469103" y="157757"/>
                </a:lnTo>
                <a:lnTo>
                  <a:pt x="1468359" y="138512"/>
                </a:lnTo>
                <a:lnTo>
                  <a:pt x="1457197" y="93612"/>
                </a:lnTo>
                <a:lnTo>
                  <a:pt x="1417758" y="69949"/>
                </a:lnTo>
                <a:lnTo>
                  <a:pt x="1529255" y="69949"/>
                </a:lnTo>
                <a:lnTo>
                  <a:pt x="1544057" y="113527"/>
                </a:lnTo>
                <a:lnTo>
                  <a:pt x="1548578" y="157757"/>
                </a:lnTo>
                <a:lnTo>
                  <a:pt x="1548075" y="172752"/>
                </a:lnTo>
                <a:lnTo>
                  <a:pt x="1540541" y="216396"/>
                </a:lnTo>
                <a:lnTo>
                  <a:pt x="1530607" y="243147"/>
                </a:lnTo>
                <a:lnTo>
                  <a:pt x="1529084" y="246012"/>
                </a:lnTo>
                <a:close/>
              </a:path>
              <a:path w="3166745" h="315594">
                <a:moveTo>
                  <a:pt x="1936776" y="73669"/>
                </a:moveTo>
                <a:lnTo>
                  <a:pt x="1687638" y="73669"/>
                </a:lnTo>
                <a:lnTo>
                  <a:pt x="1687638" y="5060"/>
                </a:lnTo>
                <a:lnTo>
                  <a:pt x="1936776" y="5060"/>
                </a:lnTo>
                <a:lnTo>
                  <a:pt x="1936776" y="73669"/>
                </a:lnTo>
                <a:close/>
              </a:path>
              <a:path w="3166745" h="315594">
                <a:moveTo>
                  <a:pt x="1851646" y="310009"/>
                </a:moveTo>
                <a:lnTo>
                  <a:pt x="1773065" y="310009"/>
                </a:lnTo>
                <a:lnTo>
                  <a:pt x="1773065" y="73669"/>
                </a:lnTo>
                <a:lnTo>
                  <a:pt x="1851646" y="73669"/>
                </a:lnTo>
                <a:lnTo>
                  <a:pt x="1851646" y="310009"/>
                </a:lnTo>
                <a:close/>
              </a:path>
              <a:path w="3166745" h="315594">
                <a:moveTo>
                  <a:pt x="2111921" y="315515"/>
                </a:moveTo>
                <a:lnTo>
                  <a:pt x="2062110" y="308985"/>
                </a:lnTo>
                <a:lnTo>
                  <a:pt x="2019164" y="289917"/>
                </a:lnTo>
                <a:lnTo>
                  <a:pt x="1984896" y="260532"/>
                </a:lnTo>
                <a:lnTo>
                  <a:pt x="1961010" y="221605"/>
                </a:lnTo>
                <a:lnTo>
                  <a:pt x="1949429" y="174752"/>
                </a:lnTo>
                <a:lnTo>
                  <a:pt x="1948657" y="157757"/>
                </a:lnTo>
                <a:lnTo>
                  <a:pt x="1949429" y="140772"/>
                </a:lnTo>
                <a:lnTo>
                  <a:pt x="1961010" y="94059"/>
                </a:lnTo>
                <a:lnTo>
                  <a:pt x="1984896" y="55075"/>
                </a:lnTo>
                <a:lnTo>
                  <a:pt x="2019164" y="25672"/>
                </a:lnTo>
                <a:lnTo>
                  <a:pt x="2062110" y="6613"/>
                </a:lnTo>
                <a:lnTo>
                  <a:pt x="2111921" y="0"/>
                </a:lnTo>
                <a:lnTo>
                  <a:pt x="2128962" y="734"/>
                </a:lnTo>
                <a:lnTo>
                  <a:pt x="2176513" y="11757"/>
                </a:lnTo>
                <a:lnTo>
                  <a:pt x="2216780" y="34360"/>
                </a:lnTo>
                <a:lnTo>
                  <a:pt x="2247541" y="67009"/>
                </a:lnTo>
                <a:lnTo>
                  <a:pt x="2249063" y="69502"/>
                </a:lnTo>
                <a:lnTo>
                  <a:pt x="2111921" y="69502"/>
                </a:lnTo>
                <a:lnTo>
                  <a:pt x="2102564" y="69930"/>
                </a:lnTo>
                <a:lnTo>
                  <a:pt x="2063180" y="84459"/>
                </a:lnTo>
                <a:lnTo>
                  <a:pt x="2037805" y="115304"/>
                </a:lnTo>
                <a:lnTo>
                  <a:pt x="2028577" y="157757"/>
                </a:lnTo>
                <a:lnTo>
                  <a:pt x="2028950" y="166966"/>
                </a:lnTo>
                <a:lnTo>
                  <a:pt x="2041674" y="207503"/>
                </a:lnTo>
                <a:lnTo>
                  <a:pt x="2070007" y="235427"/>
                </a:lnTo>
                <a:lnTo>
                  <a:pt x="2111921" y="246012"/>
                </a:lnTo>
                <a:lnTo>
                  <a:pt x="2249111" y="246012"/>
                </a:lnTo>
                <a:lnTo>
                  <a:pt x="2247541" y="248580"/>
                </a:lnTo>
                <a:lnTo>
                  <a:pt x="2216780" y="281247"/>
                </a:lnTo>
                <a:lnTo>
                  <a:pt x="2176513" y="303907"/>
                </a:lnTo>
                <a:lnTo>
                  <a:pt x="2128962" y="314790"/>
                </a:lnTo>
                <a:lnTo>
                  <a:pt x="2111921" y="315515"/>
                </a:lnTo>
                <a:close/>
              </a:path>
              <a:path w="3166745" h="315594">
                <a:moveTo>
                  <a:pt x="2249111" y="246012"/>
                </a:moveTo>
                <a:lnTo>
                  <a:pt x="2111921" y="246012"/>
                </a:lnTo>
                <a:lnTo>
                  <a:pt x="2121074" y="245585"/>
                </a:lnTo>
                <a:lnTo>
                  <a:pt x="2129781" y="244301"/>
                </a:lnTo>
                <a:lnTo>
                  <a:pt x="2166253" y="226051"/>
                </a:lnTo>
                <a:lnTo>
                  <a:pt x="2188717" y="192583"/>
                </a:lnTo>
                <a:lnTo>
                  <a:pt x="2194670" y="157757"/>
                </a:lnTo>
                <a:lnTo>
                  <a:pt x="2194298" y="148558"/>
                </a:lnTo>
                <a:lnTo>
                  <a:pt x="2181536" y="108049"/>
                </a:lnTo>
                <a:lnTo>
                  <a:pt x="2153230" y="80088"/>
                </a:lnTo>
                <a:lnTo>
                  <a:pt x="2111921" y="69502"/>
                </a:lnTo>
                <a:lnTo>
                  <a:pt x="2249063" y="69502"/>
                </a:lnTo>
                <a:lnTo>
                  <a:pt x="2267642" y="108923"/>
                </a:lnTo>
                <a:lnTo>
                  <a:pt x="2274590" y="157757"/>
                </a:lnTo>
                <a:lnTo>
                  <a:pt x="2273818" y="174752"/>
                </a:lnTo>
                <a:lnTo>
                  <a:pt x="2271502" y="191058"/>
                </a:lnTo>
                <a:lnTo>
                  <a:pt x="2267642" y="206675"/>
                </a:lnTo>
                <a:lnTo>
                  <a:pt x="2262238" y="221605"/>
                </a:lnTo>
                <a:lnTo>
                  <a:pt x="2255475" y="235604"/>
                </a:lnTo>
                <a:lnTo>
                  <a:pt x="2249111" y="246012"/>
                </a:lnTo>
                <a:close/>
              </a:path>
              <a:path w="3166745" h="315594">
                <a:moveTo>
                  <a:pt x="2393081" y="310009"/>
                </a:moveTo>
                <a:lnTo>
                  <a:pt x="2314351" y="310009"/>
                </a:lnTo>
                <a:lnTo>
                  <a:pt x="2314351" y="5060"/>
                </a:lnTo>
                <a:lnTo>
                  <a:pt x="2393081" y="5060"/>
                </a:lnTo>
                <a:lnTo>
                  <a:pt x="2393081" y="130373"/>
                </a:lnTo>
                <a:lnTo>
                  <a:pt x="2479607" y="130373"/>
                </a:lnTo>
                <a:lnTo>
                  <a:pt x="2465262" y="147637"/>
                </a:lnTo>
                <a:lnTo>
                  <a:pt x="2501887" y="195262"/>
                </a:lnTo>
                <a:lnTo>
                  <a:pt x="2413619" y="195262"/>
                </a:lnTo>
                <a:lnTo>
                  <a:pt x="2393081" y="220860"/>
                </a:lnTo>
                <a:lnTo>
                  <a:pt x="2393081" y="310009"/>
                </a:lnTo>
                <a:close/>
              </a:path>
              <a:path w="3166745" h="315594">
                <a:moveTo>
                  <a:pt x="2479607" y="130373"/>
                </a:moveTo>
                <a:lnTo>
                  <a:pt x="2393081" y="130373"/>
                </a:lnTo>
                <a:lnTo>
                  <a:pt x="2486694" y="5060"/>
                </a:lnTo>
                <a:lnTo>
                  <a:pt x="2583730" y="5060"/>
                </a:lnTo>
                <a:lnTo>
                  <a:pt x="2479607" y="130373"/>
                </a:lnTo>
                <a:close/>
              </a:path>
              <a:path w="3166745" h="315594">
                <a:moveTo>
                  <a:pt x="2590129" y="310009"/>
                </a:moveTo>
                <a:lnTo>
                  <a:pt x="2493689" y="310009"/>
                </a:lnTo>
                <a:lnTo>
                  <a:pt x="2413619" y="195262"/>
                </a:lnTo>
                <a:lnTo>
                  <a:pt x="2501887" y="195262"/>
                </a:lnTo>
                <a:lnTo>
                  <a:pt x="2590129" y="310009"/>
                </a:lnTo>
                <a:close/>
              </a:path>
              <a:path w="3166745" h="315594">
                <a:moveTo>
                  <a:pt x="2837049" y="310009"/>
                </a:moveTo>
                <a:lnTo>
                  <a:pt x="2613360" y="310009"/>
                </a:lnTo>
                <a:lnTo>
                  <a:pt x="2613360" y="5060"/>
                </a:lnTo>
                <a:lnTo>
                  <a:pt x="2837049" y="5060"/>
                </a:lnTo>
                <a:lnTo>
                  <a:pt x="2837049" y="73669"/>
                </a:lnTo>
                <a:lnTo>
                  <a:pt x="2692090" y="73669"/>
                </a:lnTo>
                <a:lnTo>
                  <a:pt x="2692090" y="121146"/>
                </a:lnTo>
                <a:lnTo>
                  <a:pt x="2833775" y="121146"/>
                </a:lnTo>
                <a:lnTo>
                  <a:pt x="2833775" y="189755"/>
                </a:lnTo>
                <a:lnTo>
                  <a:pt x="2692090" y="189755"/>
                </a:lnTo>
                <a:lnTo>
                  <a:pt x="2692090" y="241399"/>
                </a:lnTo>
                <a:lnTo>
                  <a:pt x="2837049" y="241399"/>
                </a:lnTo>
                <a:lnTo>
                  <a:pt x="2837049" y="310009"/>
                </a:lnTo>
                <a:close/>
              </a:path>
              <a:path w="3166745" h="315594">
                <a:moveTo>
                  <a:pt x="2961382" y="310009"/>
                </a:moveTo>
                <a:lnTo>
                  <a:pt x="2882652" y="310009"/>
                </a:lnTo>
                <a:lnTo>
                  <a:pt x="2882652" y="5060"/>
                </a:lnTo>
                <a:lnTo>
                  <a:pt x="2963614" y="5060"/>
                </a:lnTo>
                <a:lnTo>
                  <a:pt x="3058205" y="133498"/>
                </a:lnTo>
                <a:lnTo>
                  <a:pt x="2961382" y="133498"/>
                </a:lnTo>
                <a:lnTo>
                  <a:pt x="2961382" y="310009"/>
                </a:lnTo>
                <a:close/>
              </a:path>
              <a:path w="3166745" h="315594">
                <a:moveTo>
                  <a:pt x="3166169" y="172789"/>
                </a:moveTo>
                <a:lnTo>
                  <a:pt x="3087142" y="172789"/>
                </a:lnTo>
                <a:lnTo>
                  <a:pt x="3087142" y="5060"/>
                </a:lnTo>
                <a:lnTo>
                  <a:pt x="3166169" y="5060"/>
                </a:lnTo>
                <a:lnTo>
                  <a:pt x="3166169" y="172789"/>
                </a:lnTo>
                <a:close/>
              </a:path>
              <a:path w="3166745" h="315594">
                <a:moveTo>
                  <a:pt x="3166169" y="310009"/>
                </a:moveTo>
                <a:lnTo>
                  <a:pt x="3090267" y="310009"/>
                </a:lnTo>
                <a:lnTo>
                  <a:pt x="2961382" y="133498"/>
                </a:lnTo>
                <a:lnTo>
                  <a:pt x="3058205" y="133498"/>
                </a:lnTo>
                <a:lnTo>
                  <a:pt x="3087142" y="172789"/>
                </a:lnTo>
                <a:lnTo>
                  <a:pt x="3166169" y="172789"/>
                </a:lnTo>
                <a:lnTo>
                  <a:pt x="3166169" y="310009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3825" y="633300"/>
            <a:ext cx="3216910" cy="149860"/>
          </a:xfrm>
          <a:custGeom>
            <a:avLst/>
            <a:gdLst/>
            <a:ahLst/>
            <a:cxnLst/>
            <a:rect l="l" t="t" r="r" b="b"/>
            <a:pathLst>
              <a:path w="3216910" h="149859">
                <a:moveTo>
                  <a:pt x="32165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3216599" y="0"/>
                </a:lnTo>
                <a:lnTo>
                  <a:pt x="32165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766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1975" y="2465074"/>
            <a:ext cx="7380605" cy="1303655"/>
            <a:chOff x="891975" y="2465074"/>
            <a:chExt cx="7380605" cy="1303655"/>
          </a:xfrm>
        </p:grpSpPr>
        <p:sp>
          <p:nvSpPr>
            <p:cNvPr id="3" name="object 3"/>
            <p:cNvSpPr/>
            <p:nvPr/>
          </p:nvSpPr>
          <p:spPr>
            <a:xfrm>
              <a:off x="891975" y="2465074"/>
              <a:ext cx="7380605" cy="1303655"/>
            </a:xfrm>
            <a:custGeom>
              <a:avLst/>
              <a:gdLst/>
              <a:ahLst/>
              <a:cxnLst/>
              <a:rect l="l" t="t" r="r" b="b"/>
              <a:pathLst>
                <a:path w="7380605" h="1303654">
                  <a:moveTo>
                    <a:pt x="7380299" y="1303199"/>
                  </a:moveTo>
                  <a:lnTo>
                    <a:pt x="0" y="1303199"/>
                  </a:lnTo>
                  <a:lnTo>
                    <a:pt x="0" y="0"/>
                  </a:lnTo>
                  <a:lnTo>
                    <a:pt x="7380299" y="0"/>
                  </a:lnTo>
                  <a:lnTo>
                    <a:pt x="7380299" y="1303199"/>
                  </a:lnTo>
                  <a:close/>
                </a:path>
              </a:pathLst>
            </a:custGeom>
            <a:solidFill>
              <a:srgbClr val="3E4B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6109" y="2783042"/>
              <a:ext cx="227409" cy="2370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3878" y="2779470"/>
              <a:ext cx="2213580" cy="2449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029" y="2783042"/>
              <a:ext cx="2544348" cy="2413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75120" y="3211667"/>
              <a:ext cx="1733550" cy="241935"/>
            </a:xfrm>
            <a:custGeom>
              <a:avLst/>
              <a:gdLst/>
              <a:ahLst/>
              <a:cxnLst/>
              <a:rect l="l" t="t" r="r" b="b"/>
              <a:pathLst>
                <a:path w="1733550" h="241935">
                  <a:moveTo>
                    <a:pt x="108198" y="237083"/>
                  </a:moveTo>
                  <a:lnTo>
                    <a:pt x="0" y="237083"/>
                  </a:lnTo>
                  <a:lnTo>
                    <a:pt x="0" y="0"/>
                  </a:lnTo>
                  <a:lnTo>
                    <a:pt x="105667" y="0"/>
                  </a:lnTo>
                  <a:lnTo>
                    <a:pt x="120020" y="1032"/>
                  </a:lnTo>
                  <a:lnTo>
                    <a:pt x="161980" y="25458"/>
                  </a:lnTo>
                  <a:lnTo>
                    <a:pt x="162385" y="26193"/>
                  </a:lnTo>
                  <a:lnTo>
                    <a:pt x="29616" y="26193"/>
                  </a:lnTo>
                  <a:lnTo>
                    <a:pt x="29616" y="102691"/>
                  </a:lnTo>
                  <a:lnTo>
                    <a:pt x="154279" y="102691"/>
                  </a:lnTo>
                  <a:lnTo>
                    <a:pt x="147265" y="107974"/>
                  </a:lnTo>
                  <a:lnTo>
                    <a:pt x="139321" y="112011"/>
                  </a:lnTo>
                  <a:lnTo>
                    <a:pt x="130522" y="114746"/>
                  </a:lnTo>
                  <a:lnTo>
                    <a:pt x="139647" y="117053"/>
                  </a:lnTo>
                  <a:lnTo>
                    <a:pt x="148121" y="121146"/>
                  </a:lnTo>
                  <a:lnTo>
                    <a:pt x="155943" y="127024"/>
                  </a:lnTo>
                  <a:lnTo>
                    <a:pt x="157823" y="129034"/>
                  </a:lnTo>
                  <a:lnTo>
                    <a:pt x="29616" y="129034"/>
                  </a:lnTo>
                  <a:lnTo>
                    <a:pt x="29616" y="210740"/>
                  </a:lnTo>
                  <a:lnTo>
                    <a:pt x="166076" y="210740"/>
                  </a:lnTo>
                  <a:lnTo>
                    <a:pt x="158501" y="219670"/>
                  </a:lnTo>
                  <a:lnTo>
                    <a:pt x="148493" y="227288"/>
                  </a:lnTo>
                  <a:lnTo>
                    <a:pt x="136773" y="232730"/>
                  </a:lnTo>
                  <a:lnTo>
                    <a:pt x="123341" y="235994"/>
                  </a:lnTo>
                  <a:lnTo>
                    <a:pt x="108198" y="237083"/>
                  </a:lnTo>
                  <a:close/>
                </a:path>
                <a:path w="1733550" h="241935">
                  <a:moveTo>
                    <a:pt x="154279" y="102691"/>
                  </a:moveTo>
                  <a:lnTo>
                    <a:pt x="100607" y="102691"/>
                  </a:lnTo>
                  <a:lnTo>
                    <a:pt x="110170" y="102012"/>
                  </a:lnTo>
                  <a:lnTo>
                    <a:pt x="118467" y="99975"/>
                  </a:lnTo>
                  <a:lnTo>
                    <a:pt x="141535" y="64591"/>
                  </a:lnTo>
                  <a:lnTo>
                    <a:pt x="140893" y="56926"/>
                  </a:lnTo>
                  <a:lnTo>
                    <a:pt x="110170" y="26900"/>
                  </a:lnTo>
                  <a:lnTo>
                    <a:pt x="100607" y="26193"/>
                  </a:lnTo>
                  <a:lnTo>
                    <a:pt x="162385" y="26193"/>
                  </a:lnTo>
                  <a:lnTo>
                    <a:pt x="167654" y="35756"/>
                  </a:lnTo>
                  <a:lnTo>
                    <a:pt x="171059" y="47411"/>
                  </a:lnTo>
                  <a:lnTo>
                    <a:pt x="172194" y="60424"/>
                  </a:lnTo>
                  <a:lnTo>
                    <a:pt x="171468" y="70516"/>
                  </a:lnTo>
                  <a:lnTo>
                    <a:pt x="169291" y="79809"/>
                  </a:lnTo>
                  <a:lnTo>
                    <a:pt x="165664" y="88301"/>
                  </a:lnTo>
                  <a:lnTo>
                    <a:pt x="160585" y="95994"/>
                  </a:lnTo>
                  <a:lnTo>
                    <a:pt x="154353" y="102635"/>
                  </a:lnTo>
                  <a:close/>
                </a:path>
                <a:path w="1733550" h="241935">
                  <a:moveTo>
                    <a:pt x="166076" y="210740"/>
                  </a:moveTo>
                  <a:lnTo>
                    <a:pt x="102096" y="210740"/>
                  </a:lnTo>
                  <a:lnTo>
                    <a:pt x="111993" y="210061"/>
                  </a:lnTo>
                  <a:lnTo>
                    <a:pt x="120699" y="208024"/>
                  </a:lnTo>
                  <a:lnTo>
                    <a:pt x="145423" y="178891"/>
                  </a:lnTo>
                  <a:lnTo>
                    <a:pt x="146149" y="169812"/>
                  </a:lnTo>
                  <a:lnTo>
                    <a:pt x="145395" y="161227"/>
                  </a:lnTo>
                  <a:lnTo>
                    <a:pt x="120067" y="131898"/>
                  </a:lnTo>
                  <a:lnTo>
                    <a:pt x="102096" y="129034"/>
                  </a:lnTo>
                  <a:lnTo>
                    <a:pt x="157823" y="129034"/>
                  </a:lnTo>
                  <a:lnTo>
                    <a:pt x="175952" y="162706"/>
                  </a:lnTo>
                  <a:lnTo>
                    <a:pt x="176807" y="173087"/>
                  </a:lnTo>
                  <a:lnTo>
                    <a:pt x="175663" y="186937"/>
                  </a:lnTo>
                  <a:lnTo>
                    <a:pt x="172231" y="199318"/>
                  </a:lnTo>
                  <a:lnTo>
                    <a:pt x="166510" y="210229"/>
                  </a:lnTo>
                  <a:lnTo>
                    <a:pt x="166076" y="210740"/>
                  </a:lnTo>
                  <a:close/>
                </a:path>
                <a:path w="1733550" h="241935">
                  <a:moveTo>
                    <a:pt x="249240" y="237083"/>
                  </a:moveTo>
                  <a:lnTo>
                    <a:pt x="222600" y="237083"/>
                  </a:lnTo>
                  <a:lnTo>
                    <a:pt x="222600" y="0"/>
                  </a:lnTo>
                  <a:lnTo>
                    <a:pt x="249240" y="0"/>
                  </a:lnTo>
                  <a:lnTo>
                    <a:pt x="249240" y="237083"/>
                  </a:lnTo>
                  <a:close/>
                </a:path>
                <a:path w="1733550" h="241935">
                  <a:moveTo>
                    <a:pt x="377608" y="241399"/>
                  </a:moveTo>
                  <a:lnTo>
                    <a:pt x="329192" y="227083"/>
                  </a:lnTo>
                  <a:lnTo>
                    <a:pt x="298580" y="187002"/>
                  </a:lnTo>
                  <a:lnTo>
                    <a:pt x="292627" y="151060"/>
                  </a:lnTo>
                  <a:lnTo>
                    <a:pt x="294115" y="132047"/>
                  </a:lnTo>
                  <a:lnTo>
                    <a:pt x="316483" y="86134"/>
                  </a:lnTo>
                  <a:lnTo>
                    <a:pt x="359776" y="62591"/>
                  </a:lnTo>
                  <a:lnTo>
                    <a:pt x="377608" y="61019"/>
                  </a:lnTo>
                  <a:lnTo>
                    <a:pt x="395439" y="62591"/>
                  </a:lnTo>
                  <a:lnTo>
                    <a:pt x="411578" y="67307"/>
                  </a:lnTo>
                  <a:lnTo>
                    <a:pt x="426024" y="75167"/>
                  </a:lnTo>
                  <a:lnTo>
                    <a:pt x="437396" y="84980"/>
                  </a:lnTo>
                  <a:lnTo>
                    <a:pt x="377608" y="84980"/>
                  </a:lnTo>
                  <a:lnTo>
                    <a:pt x="365720" y="86134"/>
                  </a:lnTo>
                  <a:lnTo>
                    <a:pt x="329499" y="113332"/>
                  </a:lnTo>
                  <a:lnTo>
                    <a:pt x="320458" y="151060"/>
                  </a:lnTo>
                  <a:lnTo>
                    <a:pt x="321453" y="165115"/>
                  </a:lnTo>
                  <a:lnTo>
                    <a:pt x="344987" y="207205"/>
                  </a:lnTo>
                  <a:lnTo>
                    <a:pt x="377608" y="217586"/>
                  </a:lnTo>
                  <a:lnTo>
                    <a:pt x="436901" y="217586"/>
                  </a:lnTo>
                  <a:lnTo>
                    <a:pt x="426024" y="227083"/>
                  </a:lnTo>
                  <a:lnTo>
                    <a:pt x="411578" y="235036"/>
                  </a:lnTo>
                  <a:lnTo>
                    <a:pt x="395439" y="239808"/>
                  </a:lnTo>
                  <a:lnTo>
                    <a:pt x="377608" y="241399"/>
                  </a:lnTo>
                  <a:close/>
                </a:path>
                <a:path w="1733550" h="241935">
                  <a:moveTo>
                    <a:pt x="436901" y="217586"/>
                  </a:moveTo>
                  <a:lnTo>
                    <a:pt x="377608" y="217586"/>
                  </a:lnTo>
                  <a:lnTo>
                    <a:pt x="389477" y="216424"/>
                  </a:lnTo>
                  <a:lnTo>
                    <a:pt x="400230" y="212935"/>
                  </a:lnTo>
                  <a:lnTo>
                    <a:pt x="430442" y="177626"/>
                  </a:lnTo>
                  <a:lnTo>
                    <a:pt x="434460" y="151060"/>
                  </a:lnTo>
                  <a:lnTo>
                    <a:pt x="433456" y="137266"/>
                  </a:lnTo>
                  <a:lnTo>
                    <a:pt x="409866" y="95445"/>
                  </a:lnTo>
                  <a:lnTo>
                    <a:pt x="377608" y="84980"/>
                  </a:lnTo>
                  <a:lnTo>
                    <a:pt x="437396" y="84980"/>
                  </a:lnTo>
                  <a:lnTo>
                    <a:pt x="461100" y="132047"/>
                  </a:lnTo>
                  <a:lnTo>
                    <a:pt x="462589" y="151060"/>
                  </a:lnTo>
                  <a:lnTo>
                    <a:pt x="461100" y="169905"/>
                  </a:lnTo>
                  <a:lnTo>
                    <a:pt x="456636" y="187002"/>
                  </a:lnTo>
                  <a:lnTo>
                    <a:pt x="449194" y="202350"/>
                  </a:lnTo>
                  <a:lnTo>
                    <a:pt x="438776" y="215949"/>
                  </a:lnTo>
                  <a:lnTo>
                    <a:pt x="436901" y="217586"/>
                  </a:lnTo>
                  <a:close/>
                </a:path>
                <a:path w="1733550" h="241935">
                  <a:moveTo>
                    <a:pt x="581728" y="241399"/>
                  </a:moveTo>
                  <a:lnTo>
                    <a:pt x="532866" y="227000"/>
                  </a:lnTo>
                  <a:lnTo>
                    <a:pt x="501993" y="186816"/>
                  </a:lnTo>
                  <a:lnTo>
                    <a:pt x="496003" y="151060"/>
                  </a:lnTo>
                  <a:lnTo>
                    <a:pt x="497500" y="132466"/>
                  </a:lnTo>
                  <a:lnTo>
                    <a:pt x="519964" y="86617"/>
                  </a:lnTo>
                  <a:lnTo>
                    <a:pt x="563747" y="62619"/>
                  </a:lnTo>
                  <a:lnTo>
                    <a:pt x="581728" y="61019"/>
                  </a:lnTo>
                  <a:lnTo>
                    <a:pt x="600619" y="62889"/>
                  </a:lnTo>
                  <a:lnTo>
                    <a:pt x="617409" y="68498"/>
                  </a:lnTo>
                  <a:lnTo>
                    <a:pt x="632097" y="77846"/>
                  </a:lnTo>
                  <a:lnTo>
                    <a:pt x="638957" y="84980"/>
                  </a:lnTo>
                  <a:lnTo>
                    <a:pt x="583216" y="84980"/>
                  </a:lnTo>
                  <a:lnTo>
                    <a:pt x="570659" y="86125"/>
                  </a:lnTo>
                  <a:lnTo>
                    <a:pt x="533126" y="113137"/>
                  </a:lnTo>
                  <a:lnTo>
                    <a:pt x="523834" y="151060"/>
                  </a:lnTo>
                  <a:lnTo>
                    <a:pt x="524847" y="165292"/>
                  </a:lnTo>
                  <a:lnTo>
                    <a:pt x="548893" y="207289"/>
                  </a:lnTo>
                  <a:lnTo>
                    <a:pt x="583216" y="217586"/>
                  </a:lnTo>
                  <a:lnTo>
                    <a:pt x="638814" y="217586"/>
                  </a:lnTo>
                  <a:lnTo>
                    <a:pt x="632097" y="224572"/>
                  </a:lnTo>
                  <a:lnTo>
                    <a:pt x="617409" y="233920"/>
                  </a:lnTo>
                  <a:lnTo>
                    <a:pt x="600619" y="239529"/>
                  </a:lnTo>
                  <a:lnTo>
                    <a:pt x="581728" y="241399"/>
                  </a:lnTo>
                  <a:close/>
                </a:path>
                <a:path w="1733550" h="241935">
                  <a:moveTo>
                    <a:pt x="626823" y="107305"/>
                  </a:moveTo>
                  <a:lnTo>
                    <a:pt x="618014" y="97538"/>
                  </a:lnTo>
                  <a:lnTo>
                    <a:pt x="607810" y="90561"/>
                  </a:lnTo>
                  <a:lnTo>
                    <a:pt x="596211" y="86376"/>
                  </a:lnTo>
                  <a:lnTo>
                    <a:pt x="583216" y="84980"/>
                  </a:lnTo>
                  <a:lnTo>
                    <a:pt x="638957" y="84980"/>
                  </a:lnTo>
                  <a:lnTo>
                    <a:pt x="644682" y="90934"/>
                  </a:lnTo>
                  <a:lnTo>
                    <a:pt x="626823" y="107305"/>
                  </a:lnTo>
                  <a:close/>
                </a:path>
                <a:path w="1733550" h="241935">
                  <a:moveTo>
                    <a:pt x="638814" y="217586"/>
                  </a:moveTo>
                  <a:lnTo>
                    <a:pt x="583216" y="217586"/>
                  </a:lnTo>
                  <a:lnTo>
                    <a:pt x="596043" y="216182"/>
                  </a:lnTo>
                  <a:lnTo>
                    <a:pt x="607586" y="211968"/>
                  </a:lnTo>
                  <a:lnTo>
                    <a:pt x="617846" y="204945"/>
                  </a:lnTo>
                  <a:lnTo>
                    <a:pt x="626823" y="195113"/>
                  </a:lnTo>
                  <a:lnTo>
                    <a:pt x="644682" y="211484"/>
                  </a:lnTo>
                  <a:lnTo>
                    <a:pt x="638814" y="217586"/>
                  </a:lnTo>
                  <a:close/>
                </a:path>
                <a:path w="1733550" h="241935">
                  <a:moveTo>
                    <a:pt x="708612" y="237083"/>
                  </a:moveTo>
                  <a:lnTo>
                    <a:pt x="681972" y="237083"/>
                  </a:lnTo>
                  <a:lnTo>
                    <a:pt x="681972" y="0"/>
                  </a:lnTo>
                  <a:lnTo>
                    <a:pt x="708612" y="0"/>
                  </a:lnTo>
                  <a:lnTo>
                    <a:pt x="708612" y="156716"/>
                  </a:lnTo>
                  <a:lnTo>
                    <a:pt x="767716" y="156716"/>
                  </a:lnTo>
                  <a:lnTo>
                    <a:pt x="770383" y="159990"/>
                  </a:lnTo>
                  <a:lnTo>
                    <a:pt x="737038" y="159990"/>
                  </a:lnTo>
                  <a:lnTo>
                    <a:pt x="708612" y="187969"/>
                  </a:lnTo>
                  <a:lnTo>
                    <a:pt x="708612" y="237083"/>
                  </a:lnTo>
                  <a:close/>
                </a:path>
                <a:path w="1733550" h="241935">
                  <a:moveTo>
                    <a:pt x="767716" y="156716"/>
                  </a:moveTo>
                  <a:lnTo>
                    <a:pt x="708612" y="156716"/>
                  </a:lnTo>
                  <a:lnTo>
                    <a:pt x="798951" y="65335"/>
                  </a:lnTo>
                  <a:lnTo>
                    <a:pt x="832735" y="65335"/>
                  </a:lnTo>
                  <a:lnTo>
                    <a:pt x="756684" y="143172"/>
                  </a:lnTo>
                  <a:lnTo>
                    <a:pt x="767716" y="156716"/>
                  </a:lnTo>
                  <a:close/>
                </a:path>
                <a:path w="1733550" h="241935">
                  <a:moveTo>
                    <a:pt x="833181" y="237083"/>
                  </a:moveTo>
                  <a:lnTo>
                    <a:pt x="798951" y="237083"/>
                  </a:lnTo>
                  <a:lnTo>
                    <a:pt x="737038" y="159990"/>
                  </a:lnTo>
                  <a:lnTo>
                    <a:pt x="770383" y="159990"/>
                  </a:lnTo>
                  <a:lnTo>
                    <a:pt x="833181" y="237083"/>
                  </a:lnTo>
                  <a:close/>
                </a:path>
                <a:path w="1733550" h="241935">
                  <a:moveTo>
                    <a:pt x="939413" y="241399"/>
                  </a:moveTo>
                  <a:lnTo>
                    <a:pt x="890550" y="227000"/>
                  </a:lnTo>
                  <a:lnTo>
                    <a:pt x="859678" y="186816"/>
                  </a:lnTo>
                  <a:lnTo>
                    <a:pt x="853688" y="151060"/>
                  </a:lnTo>
                  <a:lnTo>
                    <a:pt x="855185" y="132466"/>
                  </a:lnTo>
                  <a:lnTo>
                    <a:pt x="877649" y="86617"/>
                  </a:lnTo>
                  <a:lnTo>
                    <a:pt x="921432" y="62619"/>
                  </a:lnTo>
                  <a:lnTo>
                    <a:pt x="939413" y="61019"/>
                  </a:lnTo>
                  <a:lnTo>
                    <a:pt x="958304" y="62889"/>
                  </a:lnTo>
                  <a:lnTo>
                    <a:pt x="975094" y="68498"/>
                  </a:lnTo>
                  <a:lnTo>
                    <a:pt x="989782" y="77846"/>
                  </a:lnTo>
                  <a:lnTo>
                    <a:pt x="996642" y="84980"/>
                  </a:lnTo>
                  <a:lnTo>
                    <a:pt x="940901" y="84980"/>
                  </a:lnTo>
                  <a:lnTo>
                    <a:pt x="928343" y="86125"/>
                  </a:lnTo>
                  <a:lnTo>
                    <a:pt x="890811" y="113137"/>
                  </a:lnTo>
                  <a:lnTo>
                    <a:pt x="881518" y="151060"/>
                  </a:lnTo>
                  <a:lnTo>
                    <a:pt x="882532" y="165292"/>
                  </a:lnTo>
                  <a:lnTo>
                    <a:pt x="906577" y="207289"/>
                  </a:lnTo>
                  <a:lnTo>
                    <a:pt x="940901" y="217586"/>
                  </a:lnTo>
                  <a:lnTo>
                    <a:pt x="996499" y="217586"/>
                  </a:lnTo>
                  <a:lnTo>
                    <a:pt x="989782" y="224572"/>
                  </a:lnTo>
                  <a:lnTo>
                    <a:pt x="975094" y="233920"/>
                  </a:lnTo>
                  <a:lnTo>
                    <a:pt x="958304" y="239529"/>
                  </a:lnTo>
                  <a:lnTo>
                    <a:pt x="939413" y="241399"/>
                  </a:lnTo>
                  <a:close/>
                </a:path>
                <a:path w="1733550" h="241935">
                  <a:moveTo>
                    <a:pt x="984508" y="107305"/>
                  </a:moveTo>
                  <a:lnTo>
                    <a:pt x="975699" y="97538"/>
                  </a:lnTo>
                  <a:lnTo>
                    <a:pt x="965495" y="90561"/>
                  </a:lnTo>
                  <a:lnTo>
                    <a:pt x="953895" y="86376"/>
                  </a:lnTo>
                  <a:lnTo>
                    <a:pt x="940901" y="84980"/>
                  </a:lnTo>
                  <a:lnTo>
                    <a:pt x="996642" y="84980"/>
                  </a:lnTo>
                  <a:lnTo>
                    <a:pt x="1002367" y="90934"/>
                  </a:lnTo>
                  <a:lnTo>
                    <a:pt x="984508" y="107305"/>
                  </a:lnTo>
                  <a:close/>
                </a:path>
                <a:path w="1733550" h="241935">
                  <a:moveTo>
                    <a:pt x="996499" y="217586"/>
                  </a:moveTo>
                  <a:lnTo>
                    <a:pt x="940901" y="217586"/>
                  </a:lnTo>
                  <a:lnTo>
                    <a:pt x="953728" y="216182"/>
                  </a:lnTo>
                  <a:lnTo>
                    <a:pt x="965271" y="211968"/>
                  </a:lnTo>
                  <a:lnTo>
                    <a:pt x="975531" y="204945"/>
                  </a:lnTo>
                  <a:lnTo>
                    <a:pt x="984508" y="195113"/>
                  </a:lnTo>
                  <a:lnTo>
                    <a:pt x="1002367" y="211484"/>
                  </a:lnTo>
                  <a:lnTo>
                    <a:pt x="996499" y="217586"/>
                  </a:lnTo>
                  <a:close/>
                </a:path>
                <a:path w="1733550" h="241935">
                  <a:moveTo>
                    <a:pt x="1066297" y="237083"/>
                  </a:moveTo>
                  <a:lnTo>
                    <a:pt x="1039657" y="237083"/>
                  </a:lnTo>
                  <a:lnTo>
                    <a:pt x="1039657" y="0"/>
                  </a:lnTo>
                  <a:lnTo>
                    <a:pt x="1066297" y="0"/>
                  </a:lnTo>
                  <a:lnTo>
                    <a:pt x="1066297" y="90189"/>
                  </a:lnTo>
                  <a:lnTo>
                    <a:pt x="1093652" y="90189"/>
                  </a:lnTo>
                  <a:lnTo>
                    <a:pt x="1066297" y="111621"/>
                  </a:lnTo>
                  <a:lnTo>
                    <a:pt x="1066297" y="237083"/>
                  </a:lnTo>
                  <a:close/>
                </a:path>
                <a:path w="1733550" h="241935">
                  <a:moveTo>
                    <a:pt x="1093652" y="90189"/>
                  </a:moveTo>
                  <a:lnTo>
                    <a:pt x="1066297" y="90189"/>
                  </a:lnTo>
                  <a:lnTo>
                    <a:pt x="1072334" y="83957"/>
                  </a:lnTo>
                  <a:lnTo>
                    <a:pt x="1110760" y="63028"/>
                  </a:lnTo>
                  <a:lnTo>
                    <a:pt x="1127912" y="61019"/>
                  </a:lnTo>
                  <a:lnTo>
                    <a:pt x="1151873" y="64442"/>
                  </a:lnTo>
                  <a:lnTo>
                    <a:pt x="1168989" y="74711"/>
                  </a:lnTo>
                  <a:lnTo>
                    <a:pt x="1175150" y="84980"/>
                  </a:lnTo>
                  <a:lnTo>
                    <a:pt x="1117196" y="84980"/>
                  </a:lnTo>
                  <a:lnTo>
                    <a:pt x="1109960" y="85445"/>
                  </a:lnTo>
                  <a:lnTo>
                    <a:pt x="1102834" y="86841"/>
                  </a:lnTo>
                  <a:lnTo>
                    <a:pt x="1095821" y="89166"/>
                  </a:lnTo>
                  <a:lnTo>
                    <a:pt x="1093652" y="90189"/>
                  </a:lnTo>
                  <a:close/>
                </a:path>
                <a:path w="1733550" h="241935">
                  <a:moveTo>
                    <a:pt x="1182681" y="237083"/>
                  </a:moveTo>
                  <a:lnTo>
                    <a:pt x="1155892" y="237083"/>
                  </a:lnTo>
                  <a:lnTo>
                    <a:pt x="1155892" y="123973"/>
                  </a:lnTo>
                  <a:lnTo>
                    <a:pt x="1155324" y="114960"/>
                  </a:lnTo>
                  <a:lnTo>
                    <a:pt x="1126805" y="85604"/>
                  </a:lnTo>
                  <a:lnTo>
                    <a:pt x="1117196" y="84980"/>
                  </a:lnTo>
                  <a:lnTo>
                    <a:pt x="1175150" y="84980"/>
                  </a:lnTo>
                  <a:lnTo>
                    <a:pt x="1179258" y="91826"/>
                  </a:lnTo>
                  <a:lnTo>
                    <a:pt x="1182563" y="114960"/>
                  </a:lnTo>
                  <a:lnTo>
                    <a:pt x="1182681" y="237083"/>
                  </a:lnTo>
                  <a:close/>
                </a:path>
                <a:path w="1733550" h="241935">
                  <a:moveTo>
                    <a:pt x="1247381" y="108049"/>
                  </a:moveTo>
                  <a:lnTo>
                    <a:pt x="1265724" y="68163"/>
                  </a:lnTo>
                  <a:lnTo>
                    <a:pt x="1303489" y="61019"/>
                  </a:lnTo>
                  <a:lnTo>
                    <a:pt x="1318446" y="61977"/>
                  </a:lnTo>
                  <a:lnTo>
                    <a:pt x="1331618" y="64851"/>
                  </a:lnTo>
                  <a:lnTo>
                    <a:pt x="1343003" y="69642"/>
                  </a:lnTo>
                  <a:lnTo>
                    <a:pt x="1352602" y="76348"/>
                  </a:lnTo>
                  <a:lnTo>
                    <a:pt x="1359741" y="84236"/>
                  </a:lnTo>
                  <a:lnTo>
                    <a:pt x="1299917" y="84236"/>
                  </a:lnTo>
                  <a:lnTo>
                    <a:pt x="1285304" y="85725"/>
                  </a:lnTo>
                  <a:lnTo>
                    <a:pt x="1271677" y="90189"/>
                  </a:lnTo>
                  <a:lnTo>
                    <a:pt x="1259036" y="97631"/>
                  </a:lnTo>
                  <a:lnTo>
                    <a:pt x="1247381" y="108049"/>
                  </a:lnTo>
                  <a:close/>
                </a:path>
                <a:path w="1733550" h="241935">
                  <a:moveTo>
                    <a:pt x="1370015" y="151358"/>
                  </a:moveTo>
                  <a:lnTo>
                    <a:pt x="1343375" y="151358"/>
                  </a:lnTo>
                  <a:lnTo>
                    <a:pt x="1343249" y="119062"/>
                  </a:lnTo>
                  <a:lnTo>
                    <a:pt x="1342603" y="112197"/>
                  </a:lnTo>
                  <a:lnTo>
                    <a:pt x="1308949" y="84822"/>
                  </a:lnTo>
                  <a:lnTo>
                    <a:pt x="1299917" y="84236"/>
                  </a:lnTo>
                  <a:lnTo>
                    <a:pt x="1359741" y="84236"/>
                  </a:lnTo>
                  <a:lnTo>
                    <a:pt x="1360221" y="84766"/>
                  </a:lnTo>
                  <a:lnTo>
                    <a:pt x="1365662" y="94691"/>
                  </a:lnTo>
                  <a:lnTo>
                    <a:pt x="1368927" y="106123"/>
                  </a:lnTo>
                  <a:lnTo>
                    <a:pt x="1370015" y="119062"/>
                  </a:lnTo>
                  <a:lnTo>
                    <a:pt x="1370015" y="151358"/>
                  </a:lnTo>
                  <a:close/>
                </a:path>
                <a:path w="1733550" h="241935">
                  <a:moveTo>
                    <a:pt x="1286374" y="241399"/>
                  </a:moveTo>
                  <a:lnTo>
                    <a:pt x="1243363" y="225028"/>
                  </a:lnTo>
                  <a:lnTo>
                    <a:pt x="1226396" y="184398"/>
                  </a:lnTo>
                  <a:lnTo>
                    <a:pt x="1227447" y="172538"/>
                  </a:lnTo>
                  <a:lnTo>
                    <a:pt x="1252274" y="136866"/>
                  </a:lnTo>
                  <a:lnTo>
                    <a:pt x="1286374" y="127992"/>
                  </a:lnTo>
                  <a:lnTo>
                    <a:pt x="1303833" y="129452"/>
                  </a:lnTo>
                  <a:lnTo>
                    <a:pt x="1319153" y="133833"/>
                  </a:lnTo>
                  <a:lnTo>
                    <a:pt x="1332334" y="141135"/>
                  </a:lnTo>
                  <a:lnTo>
                    <a:pt x="1338874" y="147191"/>
                  </a:lnTo>
                  <a:lnTo>
                    <a:pt x="1296048" y="147191"/>
                  </a:lnTo>
                  <a:lnTo>
                    <a:pt x="1287044" y="147851"/>
                  </a:lnTo>
                  <a:lnTo>
                    <a:pt x="1254506" y="176900"/>
                  </a:lnTo>
                  <a:lnTo>
                    <a:pt x="1253781" y="184844"/>
                  </a:lnTo>
                  <a:lnTo>
                    <a:pt x="1254506" y="192667"/>
                  </a:lnTo>
                  <a:lnTo>
                    <a:pt x="1287044" y="221549"/>
                  </a:lnTo>
                  <a:lnTo>
                    <a:pt x="1296048" y="222200"/>
                  </a:lnTo>
                  <a:lnTo>
                    <a:pt x="1338189" y="222200"/>
                  </a:lnTo>
                  <a:lnTo>
                    <a:pt x="1331664" y="228004"/>
                  </a:lnTo>
                  <a:lnTo>
                    <a:pt x="1318260" y="235446"/>
                  </a:lnTo>
                  <a:lnTo>
                    <a:pt x="1303164" y="239910"/>
                  </a:lnTo>
                  <a:lnTo>
                    <a:pt x="1286374" y="241399"/>
                  </a:lnTo>
                  <a:close/>
                </a:path>
                <a:path w="1733550" h="241935">
                  <a:moveTo>
                    <a:pt x="1338189" y="222200"/>
                  </a:moveTo>
                  <a:lnTo>
                    <a:pt x="1296048" y="222200"/>
                  </a:lnTo>
                  <a:lnTo>
                    <a:pt x="1310893" y="220860"/>
                  </a:lnTo>
                  <a:lnTo>
                    <a:pt x="1323730" y="216842"/>
                  </a:lnTo>
                  <a:lnTo>
                    <a:pt x="1334557" y="210145"/>
                  </a:lnTo>
                  <a:lnTo>
                    <a:pt x="1343375" y="200769"/>
                  </a:lnTo>
                  <a:lnTo>
                    <a:pt x="1343375" y="168473"/>
                  </a:lnTo>
                  <a:lnTo>
                    <a:pt x="1334557" y="159162"/>
                  </a:lnTo>
                  <a:lnTo>
                    <a:pt x="1323730" y="152511"/>
                  </a:lnTo>
                  <a:lnTo>
                    <a:pt x="1310893" y="148521"/>
                  </a:lnTo>
                  <a:lnTo>
                    <a:pt x="1296048" y="147191"/>
                  </a:lnTo>
                  <a:lnTo>
                    <a:pt x="1338874" y="147191"/>
                  </a:lnTo>
                  <a:lnTo>
                    <a:pt x="1343375" y="151358"/>
                  </a:lnTo>
                  <a:lnTo>
                    <a:pt x="1370015" y="151358"/>
                  </a:lnTo>
                  <a:lnTo>
                    <a:pt x="1370015" y="217586"/>
                  </a:lnTo>
                  <a:lnTo>
                    <a:pt x="1343375" y="217586"/>
                  </a:lnTo>
                  <a:lnTo>
                    <a:pt x="1338189" y="222200"/>
                  </a:lnTo>
                  <a:close/>
                </a:path>
                <a:path w="1733550" h="241935">
                  <a:moveTo>
                    <a:pt x="1370015" y="237083"/>
                  </a:moveTo>
                  <a:lnTo>
                    <a:pt x="1343375" y="237083"/>
                  </a:lnTo>
                  <a:lnTo>
                    <a:pt x="1343375" y="217586"/>
                  </a:lnTo>
                  <a:lnTo>
                    <a:pt x="1370015" y="217586"/>
                  </a:lnTo>
                  <a:lnTo>
                    <a:pt x="1370015" y="237083"/>
                  </a:lnTo>
                  <a:close/>
                </a:path>
                <a:path w="1733550" h="241935">
                  <a:moveTo>
                    <a:pt x="1441503" y="40778"/>
                  </a:moveTo>
                  <a:lnTo>
                    <a:pt x="1431780" y="40778"/>
                  </a:lnTo>
                  <a:lnTo>
                    <a:pt x="1427613" y="39092"/>
                  </a:lnTo>
                  <a:lnTo>
                    <a:pt x="1424041" y="35718"/>
                  </a:lnTo>
                  <a:lnTo>
                    <a:pt x="1420469" y="32246"/>
                  </a:lnTo>
                  <a:lnTo>
                    <a:pt x="1418683" y="28029"/>
                  </a:lnTo>
                  <a:lnTo>
                    <a:pt x="1418683" y="18107"/>
                  </a:lnTo>
                  <a:lnTo>
                    <a:pt x="1420469" y="13841"/>
                  </a:lnTo>
                  <a:lnTo>
                    <a:pt x="1427613" y="6697"/>
                  </a:lnTo>
                  <a:lnTo>
                    <a:pt x="1431780" y="4911"/>
                  </a:lnTo>
                  <a:lnTo>
                    <a:pt x="1441504" y="4911"/>
                  </a:lnTo>
                  <a:lnTo>
                    <a:pt x="1445721" y="6697"/>
                  </a:lnTo>
                  <a:lnTo>
                    <a:pt x="1449193" y="10269"/>
                  </a:lnTo>
                  <a:lnTo>
                    <a:pt x="1452765" y="13841"/>
                  </a:lnTo>
                  <a:lnTo>
                    <a:pt x="1454551" y="18107"/>
                  </a:lnTo>
                  <a:lnTo>
                    <a:pt x="1454551" y="28029"/>
                  </a:lnTo>
                  <a:lnTo>
                    <a:pt x="1452765" y="32246"/>
                  </a:lnTo>
                  <a:lnTo>
                    <a:pt x="1445720" y="39092"/>
                  </a:lnTo>
                  <a:lnTo>
                    <a:pt x="1441503" y="40778"/>
                  </a:lnTo>
                  <a:close/>
                </a:path>
                <a:path w="1733550" h="241935">
                  <a:moveTo>
                    <a:pt x="1449937" y="237083"/>
                  </a:moveTo>
                  <a:lnTo>
                    <a:pt x="1423297" y="237083"/>
                  </a:lnTo>
                  <a:lnTo>
                    <a:pt x="1423297" y="65335"/>
                  </a:lnTo>
                  <a:lnTo>
                    <a:pt x="1449937" y="65335"/>
                  </a:lnTo>
                  <a:lnTo>
                    <a:pt x="1449937" y="237083"/>
                  </a:lnTo>
                  <a:close/>
                </a:path>
                <a:path w="1733550" h="241935">
                  <a:moveTo>
                    <a:pt x="1557344" y="90189"/>
                  </a:moveTo>
                  <a:lnTo>
                    <a:pt x="1529936" y="90189"/>
                  </a:lnTo>
                  <a:lnTo>
                    <a:pt x="1535769" y="84078"/>
                  </a:lnTo>
                  <a:lnTo>
                    <a:pt x="1573766" y="63065"/>
                  </a:lnTo>
                  <a:lnTo>
                    <a:pt x="1591105" y="61019"/>
                  </a:lnTo>
                  <a:lnTo>
                    <a:pt x="1615066" y="64489"/>
                  </a:lnTo>
                  <a:lnTo>
                    <a:pt x="1632181" y="74897"/>
                  </a:lnTo>
                  <a:lnTo>
                    <a:pt x="1638150" y="84980"/>
                  </a:lnTo>
                  <a:lnTo>
                    <a:pt x="1580836" y="84980"/>
                  </a:lnTo>
                  <a:lnTo>
                    <a:pt x="1573422" y="85483"/>
                  </a:lnTo>
                  <a:lnTo>
                    <a:pt x="1566065" y="86990"/>
                  </a:lnTo>
                  <a:lnTo>
                    <a:pt x="1558763" y="89501"/>
                  </a:lnTo>
                  <a:lnTo>
                    <a:pt x="1557344" y="90189"/>
                  </a:lnTo>
                  <a:close/>
                </a:path>
                <a:path w="1733550" h="241935">
                  <a:moveTo>
                    <a:pt x="1529936" y="237083"/>
                  </a:moveTo>
                  <a:lnTo>
                    <a:pt x="1503296" y="237083"/>
                  </a:lnTo>
                  <a:lnTo>
                    <a:pt x="1503296" y="65335"/>
                  </a:lnTo>
                  <a:lnTo>
                    <a:pt x="1529936" y="65335"/>
                  </a:lnTo>
                  <a:lnTo>
                    <a:pt x="1529936" y="90189"/>
                  </a:lnTo>
                  <a:lnTo>
                    <a:pt x="1557344" y="90189"/>
                  </a:lnTo>
                  <a:lnTo>
                    <a:pt x="1529936" y="111621"/>
                  </a:lnTo>
                  <a:lnTo>
                    <a:pt x="1529936" y="237083"/>
                  </a:lnTo>
                  <a:close/>
                </a:path>
                <a:path w="1733550" h="241935">
                  <a:moveTo>
                    <a:pt x="1645874" y="237083"/>
                  </a:moveTo>
                  <a:lnTo>
                    <a:pt x="1619233" y="237083"/>
                  </a:lnTo>
                  <a:lnTo>
                    <a:pt x="1619233" y="124717"/>
                  </a:lnTo>
                  <a:lnTo>
                    <a:pt x="1618573" y="114225"/>
                  </a:lnTo>
                  <a:lnTo>
                    <a:pt x="1589105" y="85511"/>
                  </a:lnTo>
                  <a:lnTo>
                    <a:pt x="1580836" y="84980"/>
                  </a:lnTo>
                  <a:lnTo>
                    <a:pt x="1638150" y="84980"/>
                  </a:lnTo>
                  <a:lnTo>
                    <a:pt x="1642451" y="92245"/>
                  </a:lnTo>
                  <a:lnTo>
                    <a:pt x="1645874" y="116532"/>
                  </a:lnTo>
                  <a:lnTo>
                    <a:pt x="1645874" y="237083"/>
                  </a:lnTo>
                  <a:close/>
                </a:path>
                <a:path w="1733550" h="241935">
                  <a:moveTo>
                    <a:pt x="1718949" y="240655"/>
                  </a:moveTo>
                  <a:lnTo>
                    <a:pt x="1708035" y="240655"/>
                  </a:lnTo>
                  <a:lnTo>
                    <a:pt x="1703372" y="238769"/>
                  </a:lnTo>
                  <a:lnTo>
                    <a:pt x="1699503" y="234999"/>
                  </a:lnTo>
                  <a:lnTo>
                    <a:pt x="1695732" y="231130"/>
                  </a:lnTo>
                  <a:lnTo>
                    <a:pt x="1693847" y="226466"/>
                  </a:lnTo>
                  <a:lnTo>
                    <a:pt x="1693847" y="215652"/>
                  </a:lnTo>
                  <a:lnTo>
                    <a:pt x="1695732" y="211087"/>
                  </a:lnTo>
                  <a:lnTo>
                    <a:pt x="1703372" y="203448"/>
                  </a:lnTo>
                  <a:lnTo>
                    <a:pt x="1708035" y="201513"/>
                  </a:lnTo>
                  <a:lnTo>
                    <a:pt x="1718949" y="201513"/>
                  </a:lnTo>
                  <a:lnTo>
                    <a:pt x="1723563" y="203448"/>
                  </a:lnTo>
                  <a:lnTo>
                    <a:pt x="1727333" y="207317"/>
                  </a:lnTo>
                  <a:lnTo>
                    <a:pt x="1731104" y="211087"/>
                  </a:lnTo>
                  <a:lnTo>
                    <a:pt x="1732989" y="215652"/>
                  </a:lnTo>
                  <a:lnTo>
                    <a:pt x="1732989" y="226466"/>
                  </a:lnTo>
                  <a:lnTo>
                    <a:pt x="1731104" y="231130"/>
                  </a:lnTo>
                  <a:lnTo>
                    <a:pt x="1727333" y="234999"/>
                  </a:lnTo>
                  <a:lnTo>
                    <a:pt x="1723563" y="238769"/>
                  </a:lnTo>
                  <a:lnTo>
                    <a:pt x="1718949" y="2406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976169" y="1030178"/>
            <a:ext cx="3166745" cy="315595"/>
          </a:xfrm>
          <a:custGeom>
            <a:avLst/>
            <a:gdLst/>
            <a:ahLst/>
            <a:cxnLst/>
            <a:rect l="l" t="t" r="r" b="b"/>
            <a:pathLst>
              <a:path w="3166745" h="315594">
                <a:moveTo>
                  <a:pt x="223688" y="310009"/>
                </a:moveTo>
                <a:lnTo>
                  <a:pt x="0" y="310009"/>
                </a:lnTo>
                <a:lnTo>
                  <a:pt x="0" y="5060"/>
                </a:lnTo>
                <a:lnTo>
                  <a:pt x="223688" y="5060"/>
                </a:lnTo>
                <a:lnTo>
                  <a:pt x="223688" y="73669"/>
                </a:lnTo>
                <a:lnTo>
                  <a:pt x="78730" y="73669"/>
                </a:lnTo>
                <a:lnTo>
                  <a:pt x="78730" y="121146"/>
                </a:lnTo>
                <a:lnTo>
                  <a:pt x="220414" y="121146"/>
                </a:lnTo>
                <a:lnTo>
                  <a:pt x="220414" y="189755"/>
                </a:lnTo>
                <a:lnTo>
                  <a:pt x="78730" y="189755"/>
                </a:lnTo>
                <a:lnTo>
                  <a:pt x="78730" y="241399"/>
                </a:lnTo>
                <a:lnTo>
                  <a:pt x="223688" y="241399"/>
                </a:lnTo>
                <a:lnTo>
                  <a:pt x="223688" y="310009"/>
                </a:lnTo>
                <a:close/>
              </a:path>
              <a:path w="3166745" h="315594">
                <a:moveTo>
                  <a:pt x="348021" y="310009"/>
                </a:moveTo>
                <a:lnTo>
                  <a:pt x="269291" y="310009"/>
                </a:lnTo>
                <a:lnTo>
                  <a:pt x="269291" y="5060"/>
                </a:lnTo>
                <a:lnTo>
                  <a:pt x="421989" y="5060"/>
                </a:lnTo>
                <a:lnTo>
                  <a:pt x="434239" y="5562"/>
                </a:lnTo>
                <a:lnTo>
                  <a:pt x="476646" y="17412"/>
                </a:lnTo>
                <a:lnTo>
                  <a:pt x="506783" y="41978"/>
                </a:lnTo>
                <a:lnTo>
                  <a:pt x="523140" y="73669"/>
                </a:lnTo>
                <a:lnTo>
                  <a:pt x="348021" y="73669"/>
                </a:lnTo>
                <a:lnTo>
                  <a:pt x="348021" y="139005"/>
                </a:lnTo>
                <a:lnTo>
                  <a:pt x="523497" y="139005"/>
                </a:lnTo>
                <a:lnTo>
                  <a:pt x="522596" y="141982"/>
                </a:lnTo>
                <a:lnTo>
                  <a:pt x="499231" y="178705"/>
                </a:lnTo>
                <a:lnTo>
                  <a:pt x="467232" y="197941"/>
                </a:lnTo>
                <a:lnTo>
                  <a:pt x="472602" y="207615"/>
                </a:lnTo>
                <a:lnTo>
                  <a:pt x="348021" y="207615"/>
                </a:lnTo>
                <a:lnTo>
                  <a:pt x="348021" y="310009"/>
                </a:lnTo>
                <a:close/>
              </a:path>
              <a:path w="3166745" h="315594">
                <a:moveTo>
                  <a:pt x="523497" y="139005"/>
                </a:moveTo>
                <a:lnTo>
                  <a:pt x="410082" y="139005"/>
                </a:lnTo>
                <a:lnTo>
                  <a:pt x="417617" y="138475"/>
                </a:lnTo>
                <a:lnTo>
                  <a:pt x="424593" y="136884"/>
                </a:lnTo>
                <a:lnTo>
                  <a:pt x="448034" y="106114"/>
                </a:lnTo>
                <a:lnTo>
                  <a:pt x="447336" y="98756"/>
                </a:lnTo>
                <a:lnTo>
                  <a:pt x="417617" y="74200"/>
                </a:lnTo>
                <a:lnTo>
                  <a:pt x="410082" y="73669"/>
                </a:lnTo>
                <a:lnTo>
                  <a:pt x="523140" y="73669"/>
                </a:lnTo>
                <a:lnTo>
                  <a:pt x="524085" y="76506"/>
                </a:lnTo>
                <a:lnTo>
                  <a:pt x="526317" y="86208"/>
                </a:lnTo>
                <a:lnTo>
                  <a:pt x="527657" y="96226"/>
                </a:lnTo>
                <a:lnTo>
                  <a:pt x="528103" y="106560"/>
                </a:lnTo>
                <a:lnTo>
                  <a:pt x="527759" y="116309"/>
                </a:lnTo>
                <a:lnTo>
                  <a:pt x="526726" y="125462"/>
                </a:lnTo>
                <a:lnTo>
                  <a:pt x="525005" y="134019"/>
                </a:lnTo>
                <a:lnTo>
                  <a:pt x="523497" y="139005"/>
                </a:lnTo>
                <a:close/>
              </a:path>
              <a:path w="3166745" h="315594">
                <a:moveTo>
                  <a:pt x="529442" y="310009"/>
                </a:moveTo>
                <a:lnTo>
                  <a:pt x="439401" y="310009"/>
                </a:lnTo>
                <a:lnTo>
                  <a:pt x="388205" y="207615"/>
                </a:lnTo>
                <a:lnTo>
                  <a:pt x="472602" y="207615"/>
                </a:lnTo>
                <a:lnTo>
                  <a:pt x="529442" y="310009"/>
                </a:lnTo>
                <a:close/>
              </a:path>
              <a:path w="3166745" h="315594">
                <a:moveTo>
                  <a:pt x="721073" y="315515"/>
                </a:moveTo>
                <a:lnTo>
                  <a:pt x="671011" y="309069"/>
                </a:lnTo>
                <a:lnTo>
                  <a:pt x="627497" y="290289"/>
                </a:lnTo>
                <a:lnTo>
                  <a:pt x="592858" y="260979"/>
                </a:lnTo>
                <a:lnTo>
                  <a:pt x="568524" y="222051"/>
                </a:lnTo>
                <a:lnTo>
                  <a:pt x="556804" y="175003"/>
                </a:lnTo>
                <a:lnTo>
                  <a:pt x="556023" y="157757"/>
                </a:lnTo>
                <a:lnTo>
                  <a:pt x="556804" y="140512"/>
                </a:lnTo>
                <a:lnTo>
                  <a:pt x="568524" y="93464"/>
                </a:lnTo>
                <a:lnTo>
                  <a:pt x="592858" y="54619"/>
                </a:lnTo>
                <a:lnTo>
                  <a:pt x="627497" y="25263"/>
                </a:lnTo>
                <a:lnTo>
                  <a:pt x="671011" y="6446"/>
                </a:lnTo>
                <a:lnTo>
                  <a:pt x="721073" y="0"/>
                </a:lnTo>
                <a:lnTo>
                  <a:pt x="734393" y="446"/>
                </a:lnTo>
                <a:lnTo>
                  <a:pt x="780344" y="10938"/>
                </a:lnTo>
                <a:lnTo>
                  <a:pt x="815486" y="31895"/>
                </a:lnTo>
                <a:lnTo>
                  <a:pt x="845493" y="66935"/>
                </a:lnTo>
                <a:lnTo>
                  <a:pt x="847061" y="69502"/>
                </a:lnTo>
                <a:lnTo>
                  <a:pt x="721073" y="69502"/>
                </a:lnTo>
                <a:lnTo>
                  <a:pt x="711892" y="69930"/>
                </a:lnTo>
                <a:lnTo>
                  <a:pt x="672220" y="84459"/>
                </a:lnTo>
                <a:lnTo>
                  <a:pt x="645496" y="115304"/>
                </a:lnTo>
                <a:lnTo>
                  <a:pt x="635943" y="157757"/>
                </a:lnTo>
                <a:lnTo>
                  <a:pt x="636325" y="166966"/>
                </a:lnTo>
                <a:lnTo>
                  <a:pt x="649598" y="207503"/>
                </a:lnTo>
                <a:lnTo>
                  <a:pt x="679206" y="235427"/>
                </a:lnTo>
                <a:lnTo>
                  <a:pt x="721073" y="246012"/>
                </a:lnTo>
                <a:lnTo>
                  <a:pt x="847164" y="246012"/>
                </a:lnTo>
                <a:lnTo>
                  <a:pt x="845791" y="248282"/>
                </a:lnTo>
                <a:lnTo>
                  <a:pt x="815504" y="283266"/>
                </a:lnTo>
                <a:lnTo>
                  <a:pt x="780344" y="304307"/>
                </a:lnTo>
                <a:lnTo>
                  <a:pt x="734393" y="315059"/>
                </a:lnTo>
                <a:lnTo>
                  <a:pt x="721073" y="315515"/>
                </a:lnTo>
                <a:close/>
              </a:path>
              <a:path w="3166745" h="315594">
                <a:moveTo>
                  <a:pt x="786408" y="113853"/>
                </a:moveTo>
                <a:lnTo>
                  <a:pt x="760810" y="82599"/>
                </a:lnTo>
                <a:lnTo>
                  <a:pt x="755056" y="78432"/>
                </a:lnTo>
                <a:lnTo>
                  <a:pt x="748805" y="75207"/>
                </a:lnTo>
                <a:lnTo>
                  <a:pt x="735410" y="70643"/>
                </a:lnTo>
                <a:lnTo>
                  <a:pt x="728415" y="69502"/>
                </a:lnTo>
                <a:lnTo>
                  <a:pt x="847061" y="69502"/>
                </a:lnTo>
                <a:lnTo>
                  <a:pt x="850032" y="74367"/>
                </a:lnTo>
                <a:lnTo>
                  <a:pt x="854125" y="81855"/>
                </a:lnTo>
                <a:lnTo>
                  <a:pt x="786408" y="113853"/>
                </a:lnTo>
                <a:close/>
              </a:path>
              <a:path w="3166745" h="315594">
                <a:moveTo>
                  <a:pt x="847164" y="246012"/>
                </a:moveTo>
                <a:lnTo>
                  <a:pt x="728415" y="246012"/>
                </a:lnTo>
                <a:lnTo>
                  <a:pt x="735410" y="244871"/>
                </a:lnTo>
                <a:lnTo>
                  <a:pt x="748805" y="240307"/>
                </a:lnTo>
                <a:lnTo>
                  <a:pt x="780604" y="213419"/>
                </a:lnTo>
                <a:lnTo>
                  <a:pt x="786408" y="201662"/>
                </a:lnTo>
                <a:lnTo>
                  <a:pt x="854125" y="233660"/>
                </a:lnTo>
                <a:lnTo>
                  <a:pt x="850219" y="240962"/>
                </a:lnTo>
                <a:lnTo>
                  <a:pt x="847164" y="246012"/>
                </a:lnTo>
                <a:close/>
              </a:path>
              <a:path w="3166745" h="315594">
                <a:moveTo>
                  <a:pt x="983878" y="228600"/>
                </a:moveTo>
                <a:lnTo>
                  <a:pt x="874192" y="228600"/>
                </a:lnTo>
                <a:lnTo>
                  <a:pt x="874192" y="169664"/>
                </a:lnTo>
                <a:lnTo>
                  <a:pt x="983878" y="169664"/>
                </a:lnTo>
                <a:lnTo>
                  <a:pt x="983878" y="228600"/>
                </a:lnTo>
                <a:close/>
              </a:path>
              <a:path w="3166745" h="315594">
                <a:moveTo>
                  <a:pt x="1051089" y="103286"/>
                </a:moveTo>
                <a:lnTo>
                  <a:pt x="1007780" y="51196"/>
                </a:lnTo>
                <a:lnTo>
                  <a:pt x="1014096" y="44806"/>
                </a:lnTo>
                <a:lnTo>
                  <a:pt x="1020691" y="38881"/>
                </a:lnTo>
                <a:lnTo>
                  <a:pt x="1057516" y="15924"/>
                </a:lnTo>
                <a:lnTo>
                  <a:pt x="1098416" y="3423"/>
                </a:lnTo>
                <a:lnTo>
                  <a:pt x="1131158" y="446"/>
                </a:lnTo>
                <a:lnTo>
                  <a:pt x="1144358" y="911"/>
                </a:lnTo>
                <a:lnTo>
                  <a:pt x="1191648" y="11906"/>
                </a:lnTo>
                <a:lnTo>
                  <a:pt x="1227655" y="35393"/>
                </a:lnTo>
                <a:lnTo>
                  <a:pt x="1249388" y="69949"/>
                </a:lnTo>
                <a:lnTo>
                  <a:pt x="1132498" y="69949"/>
                </a:lnTo>
                <a:lnTo>
                  <a:pt x="1120071" y="70507"/>
                </a:lnTo>
                <a:lnTo>
                  <a:pt x="1077627" y="83753"/>
                </a:lnTo>
                <a:lnTo>
                  <a:pt x="1059544" y="95956"/>
                </a:lnTo>
                <a:lnTo>
                  <a:pt x="1051089" y="103286"/>
                </a:lnTo>
                <a:close/>
              </a:path>
              <a:path w="3166745" h="315594">
                <a:moveTo>
                  <a:pt x="1256918" y="310009"/>
                </a:moveTo>
                <a:lnTo>
                  <a:pt x="1017751" y="310009"/>
                </a:lnTo>
                <a:lnTo>
                  <a:pt x="1017751" y="248691"/>
                </a:lnTo>
                <a:lnTo>
                  <a:pt x="1041294" y="231669"/>
                </a:lnTo>
                <a:lnTo>
                  <a:pt x="1081403" y="202201"/>
                </a:lnTo>
                <a:lnTo>
                  <a:pt x="1112564" y="178547"/>
                </a:lnTo>
                <a:lnTo>
                  <a:pt x="1145744" y="150614"/>
                </a:lnTo>
                <a:lnTo>
                  <a:pt x="1172632" y="116978"/>
                </a:lnTo>
                <a:lnTo>
                  <a:pt x="1174616" y="109587"/>
                </a:lnTo>
                <a:lnTo>
                  <a:pt x="1174616" y="101947"/>
                </a:lnTo>
                <a:lnTo>
                  <a:pt x="1148348" y="71958"/>
                </a:lnTo>
                <a:lnTo>
                  <a:pt x="1132498" y="69949"/>
                </a:lnTo>
                <a:lnTo>
                  <a:pt x="1249388" y="69949"/>
                </a:lnTo>
                <a:lnTo>
                  <a:pt x="1252267" y="80181"/>
                </a:lnTo>
                <a:lnTo>
                  <a:pt x="1253969" y="90813"/>
                </a:lnTo>
                <a:lnTo>
                  <a:pt x="1254537" y="101947"/>
                </a:lnTo>
                <a:lnTo>
                  <a:pt x="1254137" y="110607"/>
                </a:lnTo>
                <a:lnTo>
                  <a:pt x="1239952" y="152697"/>
                </a:lnTo>
                <a:lnTo>
                  <a:pt x="1213014" y="186332"/>
                </a:lnTo>
                <a:lnTo>
                  <a:pt x="1183499" y="212935"/>
                </a:lnTo>
                <a:lnTo>
                  <a:pt x="1145297" y="241399"/>
                </a:lnTo>
                <a:lnTo>
                  <a:pt x="1256918" y="241399"/>
                </a:lnTo>
                <a:lnTo>
                  <a:pt x="1256918" y="310009"/>
                </a:lnTo>
                <a:close/>
              </a:path>
              <a:path w="3166745" h="315594">
                <a:moveTo>
                  <a:pt x="1417758" y="315515"/>
                </a:moveTo>
                <a:lnTo>
                  <a:pt x="1372607" y="308064"/>
                </a:lnTo>
                <a:lnTo>
                  <a:pt x="1337167" y="286791"/>
                </a:lnTo>
                <a:lnTo>
                  <a:pt x="1311467" y="255379"/>
                </a:lnTo>
                <a:lnTo>
                  <a:pt x="1294975" y="216396"/>
                </a:lnTo>
                <a:lnTo>
                  <a:pt x="1287580" y="172752"/>
                </a:lnTo>
                <a:lnTo>
                  <a:pt x="1287087" y="157757"/>
                </a:lnTo>
                <a:lnTo>
                  <a:pt x="1287580" y="142772"/>
                </a:lnTo>
                <a:lnTo>
                  <a:pt x="1294975" y="99268"/>
                </a:lnTo>
                <a:lnTo>
                  <a:pt x="1311467" y="60312"/>
                </a:lnTo>
                <a:lnTo>
                  <a:pt x="1337167" y="29133"/>
                </a:lnTo>
                <a:lnTo>
                  <a:pt x="1372607" y="7897"/>
                </a:lnTo>
                <a:lnTo>
                  <a:pt x="1417758" y="446"/>
                </a:lnTo>
                <a:lnTo>
                  <a:pt x="1433943" y="1274"/>
                </a:lnTo>
                <a:lnTo>
                  <a:pt x="1475801" y="13692"/>
                </a:lnTo>
                <a:lnTo>
                  <a:pt x="1508003" y="38499"/>
                </a:lnTo>
                <a:lnTo>
                  <a:pt x="1529255" y="69949"/>
                </a:lnTo>
                <a:lnTo>
                  <a:pt x="1417758" y="69949"/>
                </a:lnTo>
                <a:lnTo>
                  <a:pt x="1405033" y="71428"/>
                </a:lnTo>
                <a:lnTo>
                  <a:pt x="1373258" y="106440"/>
                </a:lnTo>
                <a:lnTo>
                  <a:pt x="1366561" y="157757"/>
                </a:lnTo>
                <a:lnTo>
                  <a:pt x="1367305" y="177021"/>
                </a:lnTo>
                <a:lnTo>
                  <a:pt x="1378467" y="222200"/>
                </a:lnTo>
                <a:lnTo>
                  <a:pt x="1417758" y="246012"/>
                </a:lnTo>
                <a:lnTo>
                  <a:pt x="1529084" y="246012"/>
                </a:lnTo>
                <a:lnTo>
                  <a:pt x="1524105" y="255379"/>
                </a:lnTo>
                <a:lnTo>
                  <a:pt x="1498348" y="286791"/>
                </a:lnTo>
                <a:lnTo>
                  <a:pt x="1462964" y="308064"/>
                </a:lnTo>
                <a:lnTo>
                  <a:pt x="1433943" y="314687"/>
                </a:lnTo>
                <a:lnTo>
                  <a:pt x="1417758" y="315515"/>
                </a:lnTo>
                <a:close/>
              </a:path>
              <a:path w="3166745" h="315594">
                <a:moveTo>
                  <a:pt x="1529084" y="246012"/>
                </a:moveTo>
                <a:lnTo>
                  <a:pt x="1417758" y="246012"/>
                </a:lnTo>
                <a:lnTo>
                  <a:pt x="1430548" y="244524"/>
                </a:lnTo>
                <a:lnTo>
                  <a:pt x="1441384" y="240059"/>
                </a:lnTo>
                <a:lnTo>
                  <a:pt x="1466127" y="194183"/>
                </a:lnTo>
                <a:lnTo>
                  <a:pt x="1469103" y="157757"/>
                </a:lnTo>
                <a:lnTo>
                  <a:pt x="1468359" y="138512"/>
                </a:lnTo>
                <a:lnTo>
                  <a:pt x="1457197" y="93612"/>
                </a:lnTo>
                <a:lnTo>
                  <a:pt x="1417758" y="69949"/>
                </a:lnTo>
                <a:lnTo>
                  <a:pt x="1529255" y="69949"/>
                </a:lnTo>
                <a:lnTo>
                  <a:pt x="1544057" y="113527"/>
                </a:lnTo>
                <a:lnTo>
                  <a:pt x="1548578" y="157757"/>
                </a:lnTo>
                <a:lnTo>
                  <a:pt x="1548075" y="172752"/>
                </a:lnTo>
                <a:lnTo>
                  <a:pt x="1540541" y="216396"/>
                </a:lnTo>
                <a:lnTo>
                  <a:pt x="1530607" y="243147"/>
                </a:lnTo>
                <a:lnTo>
                  <a:pt x="1529084" y="246012"/>
                </a:lnTo>
                <a:close/>
              </a:path>
              <a:path w="3166745" h="315594">
                <a:moveTo>
                  <a:pt x="1936776" y="73669"/>
                </a:moveTo>
                <a:lnTo>
                  <a:pt x="1687638" y="73669"/>
                </a:lnTo>
                <a:lnTo>
                  <a:pt x="1687638" y="5060"/>
                </a:lnTo>
                <a:lnTo>
                  <a:pt x="1936776" y="5060"/>
                </a:lnTo>
                <a:lnTo>
                  <a:pt x="1936776" y="73669"/>
                </a:lnTo>
                <a:close/>
              </a:path>
              <a:path w="3166745" h="315594">
                <a:moveTo>
                  <a:pt x="1851646" y="310009"/>
                </a:moveTo>
                <a:lnTo>
                  <a:pt x="1773065" y="310009"/>
                </a:lnTo>
                <a:lnTo>
                  <a:pt x="1773065" y="73669"/>
                </a:lnTo>
                <a:lnTo>
                  <a:pt x="1851646" y="73669"/>
                </a:lnTo>
                <a:lnTo>
                  <a:pt x="1851646" y="310009"/>
                </a:lnTo>
                <a:close/>
              </a:path>
              <a:path w="3166745" h="315594">
                <a:moveTo>
                  <a:pt x="2111921" y="315515"/>
                </a:moveTo>
                <a:lnTo>
                  <a:pt x="2062110" y="308985"/>
                </a:lnTo>
                <a:lnTo>
                  <a:pt x="2019164" y="289917"/>
                </a:lnTo>
                <a:lnTo>
                  <a:pt x="1984896" y="260532"/>
                </a:lnTo>
                <a:lnTo>
                  <a:pt x="1961010" y="221605"/>
                </a:lnTo>
                <a:lnTo>
                  <a:pt x="1949429" y="174752"/>
                </a:lnTo>
                <a:lnTo>
                  <a:pt x="1948657" y="157757"/>
                </a:lnTo>
                <a:lnTo>
                  <a:pt x="1949429" y="140772"/>
                </a:lnTo>
                <a:lnTo>
                  <a:pt x="1961010" y="94059"/>
                </a:lnTo>
                <a:lnTo>
                  <a:pt x="1984896" y="55075"/>
                </a:lnTo>
                <a:lnTo>
                  <a:pt x="2019164" y="25672"/>
                </a:lnTo>
                <a:lnTo>
                  <a:pt x="2062110" y="6613"/>
                </a:lnTo>
                <a:lnTo>
                  <a:pt x="2111921" y="0"/>
                </a:lnTo>
                <a:lnTo>
                  <a:pt x="2128962" y="734"/>
                </a:lnTo>
                <a:lnTo>
                  <a:pt x="2176513" y="11757"/>
                </a:lnTo>
                <a:lnTo>
                  <a:pt x="2216780" y="34360"/>
                </a:lnTo>
                <a:lnTo>
                  <a:pt x="2247541" y="67009"/>
                </a:lnTo>
                <a:lnTo>
                  <a:pt x="2249063" y="69502"/>
                </a:lnTo>
                <a:lnTo>
                  <a:pt x="2111921" y="69502"/>
                </a:lnTo>
                <a:lnTo>
                  <a:pt x="2102564" y="69930"/>
                </a:lnTo>
                <a:lnTo>
                  <a:pt x="2063180" y="84459"/>
                </a:lnTo>
                <a:lnTo>
                  <a:pt x="2037805" y="115304"/>
                </a:lnTo>
                <a:lnTo>
                  <a:pt x="2028577" y="157757"/>
                </a:lnTo>
                <a:lnTo>
                  <a:pt x="2028950" y="166966"/>
                </a:lnTo>
                <a:lnTo>
                  <a:pt x="2041674" y="207503"/>
                </a:lnTo>
                <a:lnTo>
                  <a:pt x="2070007" y="235427"/>
                </a:lnTo>
                <a:lnTo>
                  <a:pt x="2111921" y="246012"/>
                </a:lnTo>
                <a:lnTo>
                  <a:pt x="2249111" y="246012"/>
                </a:lnTo>
                <a:lnTo>
                  <a:pt x="2247541" y="248580"/>
                </a:lnTo>
                <a:lnTo>
                  <a:pt x="2216780" y="281247"/>
                </a:lnTo>
                <a:lnTo>
                  <a:pt x="2176513" y="303907"/>
                </a:lnTo>
                <a:lnTo>
                  <a:pt x="2128962" y="314790"/>
                </a:lnTo>
                <a:lnTo>
                  <a:pt x="2111921" y="315515"/>
                </a:lnTo>
                <a:close/>
              </a:path>
              <a:path w="3166745" h="315594">
                <a:moveTo>
                  <a:pt x="2249111" y="246012"/>
                </a:moveTo>
                <a:lnTo>
                  <a:pt x="2111921" y="246012"/>
                </a:lnTo>
                <a:lnTo>
                  <a:pt x="2121074" y="245585"/>
                </a:lnTo>
                <a:lnTo>
                  <a:pt x="2129781" y="244301"/>
                </a:lnTo>
                <a:lnTo>
                  <a:pt x="2166253" y="226051"/>
                </a:lnTo>
                <a:lnTo>
                  <a:pt x="2188717" y="192583"/>
                </a:lnTo>
                <a:lnTo>
                  <a:pt x="2194670" y="157757"/>
                </a:lnTo>
                <a:lnTo>
                  <a:pt x="2194298" y="148558"/>
                </a:lnTo>
                <a:lnTo>
                  <a:pt x="2181536" y="108049"/>
                </a:lnTo>
                <a:lnTo>
                  <a:pt x="2153230" y="80088"/>
                </a:lnTo>
                <a:lnTo>
                  <a:pt x="2111921" y="69502"/>
                </a:lnTo>
                <a:lnTo>
                  <a:pt x="2249063" y="69502"/>
                </a:lnTo>
                <a:lnTo>
                  <a:pt x="2267642" y="108923"/>
                </a:lnTo>
                <a:lnTo>
                  <a:pt x="2274590" y="157757"/>
                </a:lnTo>
                <a:lnTo>
                  <a:pt x="2273818" y="174752"/>
                </a:lnTo>
                <a:lnTo>
                  <a:pt x="2271502" y="191058"/>
                </a:lnTo>
                <a:lnTo>
                  <a:pt x="2267642" y="206675"/>
                </a:lnTo>
                <a:lnTo>
                  <a:pt x="2262238" y="221605"/>
                </a:lnTo>
                <a:lnTo>
                  <a:pt x="2255475" y="235604"/>
                </a:lnTo>
                <a:lnTo>
                  <a:pt x="2249111" y="246012"/>
                </a:lnTo>
                <a:close/>
              </a:path>
              <a:path w="3166745" h="315594">
                <a:moveTo>
                  <a:pt x="2393081" y="310009"/>
                </a:moveTo>
                <a:lnTo>
                  <a:pt x="2314351" y="310009"/>
                </a:lnTo>
                <a:lnTo>
                  <a:pt x="2314351" y="5060"/>
                </a:lnTo>
                <a:lnTo>
                  <a:pt x="2393081" y="5060"/>
                </a:lnTo>
                <a:lnTo>
                  <a:pt x="2393081" y="130373"/>
                </a:lnTo>
                <a:lnTo>
                  <a:pt x="2479607" y="130373"/>
                </a:lnTo>
                <a:lnTo>
                  <a:pt x="2465262" y="147637"/>
                </a:lnTo>
                <a:lnTo>
                  <a:pt x="2501887" y="195262"/>
                </a:lnTo>
                <a:lnTo>
                  <a:pt x="2413619" y="195262"/>
                </a:lnTo>
                <a:lnTo>
                  <a:pt x="2393081" y="220860"/>
                </a:lnTo>
                <a:lnTo>
                  <a:pt x="2393081" y="310009"/>
                </a:lnTo>
                <a:close/>
              </a:path>
              <a:path w="3166745" h="315594">
                <a:moveTo>
                  <a:pt x="2479607" y="130373"/>
                </a:moveTo>
                <a:lnTo>
                  <a:pt x="2393081" y="130373"/>
                </a:lnTo>
                <a:lnTo>
                  <a:pt x="2486694" y="5060"/>
                </a:lnTo>
                <a:lnTo>
                  <a:pt x="2583730" y="5060"/>
                </a:lnTo>
                <a:lnTo>
                  <a:pt x="2479607" y="130373"/>
                </a:lnTo>
                <a:close/>
              </a:path>
              <a:path w="3166745" h="315594">
                <a:moveTo>
                  <a:pt x="2590129" y="310009"/>
                </a:moveTo>
                <a:lnTo>
                  <a:pt x="2493689" y="310009"/>
                </a:lnTo>
                <a:lnTo>
                  <a:pt x="2413619" y="195262"/>
                </a:lnTo>
                <a:lnTo>
                  <a:pt x="2501887" y="195262"/>
                </a:lnTo>
                <a:lnTo>
                  <a:pt x="2590129" y="310009"/>
                </a:lnTo>
                <a:close/>
              </a:path>
              <a:path w="3166745" h="315594">
                <a:moveTo>
                  <a:pt x="2837049" y="310009"/>
                </a:moveTo>
                <a:lnTo>
                  <a:pt x="2613360" y="310009"/>
                </a:lnTo>
                <a:lnTo>
                  <a:pt x="2613360" y="5060"/>
                </a:lnTo>
                <a:lnTo>
                  <a:pt x="2837049" y="5060"/>
                </a:lnTo>
                <a:lnTo>
                  <a:pt x="2837049" y="73669"/>
                </a:lnTo>
                <a:lnTo>
                  <a:pt x="2692090" y="73669"/>
                </a:lnTo>
                <a:lnTo>
                  <a:pt x="2692090" y="121146"/>
                </a:lnTo>
                <a:lnTo>
                  <a:pt x="2833775" y="121146"/>
                </a:lnTo>
                <a:lnTo>
                  <a:pt x="2833775" y="189755"/>
                </a:lnTo>
                <a:lnTo>
                  <a:pt x="2692090" y="189755"/>
                </a:lnTo>
                <a:lnTo>
                  <a:pt x="2692090" y="241399"/>
                </a:lnTo>
                <a:lnTo>
                  <a:pt x="2837049" y="241399"/>
                </a:lnTo>
                <a:lnTo>
                  <a:pt x="2837049" y="310009"/>
                </a:lnTo>
                <a:close/>
              </a:path>
              <a:path w="3166745" h="315594">
                <a:moveTo>
                  <a:pt x="2961382" y="310009"/>
                </a:moveTo>
                <a:lnTo>
                  <a:pt x="2882652" y="310009"/>
                </a:lnTo>
                <a:lnTo>
                  <a:pt x="2882652" y="5060"/>
                </a:lnTo>
                <a:lnTo>
                  <a:pt x="2963614" y="5060"/>
                </a:lnTo>
                <a:lnTo>
                  <a:pt x="3058205" y="133498"/>
                </a:lnTo>
                <a:lnTo>
                  <a:pt x="2961382" y="133498"/>
                </a:lnTo>
                <a:lnTo>
                  <a:pt x="2961382" y="310009"/>
                </a:lnTo>
                <a:close/>
              </a:path>
              <a:path w="3166745" h="315594">
                <a:moveTo>
                  <a:pt x="3166169" y="172789"/>
                </a:moveTo>
                <a:lnTo>
                  <a:pt x="3087142" y="172789"/>
                </a:lnTo>
                <a:lnTo>
                  <a:pt x="3087142" y="5060"/>
                </a:lnTo>
                <a:lnTo>
                  <a:pt x="3166169" y="5060"/>
                </a:lnTo>
                <a:lnTo>
                  <a:pt x="3166169" y="172789"/>
                </a:lnTo>
                <a:close/>
              </a:path>
              <a:path w="3166745" h="315594">
                <a:moveTo>
                  <a:pt x="3166169" y="310009"/>
                </a:moveTo>
                <a:lnTo>
                  <a:pt x="3090267" y="310009"/>
                </a:lnTo>
                <a:lnTo>
                  <a:pt x="2961382" y="133498"/>
                </a:lnTo>
                <a:lnTo>
                  <a:pt x="3058205" y="133498"/>
                </a:lnTo>
                <a:lnTo>
                  <a:pt x="3087142" y="172789"/>
                </a:lnTo>
                <a:lnTo>
                  <a:pt x="3166169" y="172789"/>
                </a:lnTo>
                <a:lnTo>
                  <a:pt x="3166169" y="310009"/>
                </a:lnTo>
                <a:close/>
              </a:path>
            </a:pathLst>
          </a:custGeom>
          <a:solidFill>
            <a:srgbClr val="DA73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3825" y="633300"/>
            <a:ext cx="3216910" cy="149860"/>
          </a:xfrm>
          <a:custGeom>
            <a:avLst/>
            <a:gdLst/>
            <a:ahLst/>
            <a:cxnLst/>
            <a:rect l="l" t="t" r="r" b="b"/>
            <a:pathLst>
              <a:path w="3216910" h="149859">
                <a:moveTo>
                  <a:pt x="32165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3216599" y="0"/>
                </a:lnTo>
                <a:lnTo>
                  <a:pt x="32165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6729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950" y="633300"/>
            <a:ext cx="7481570" cy="149860"/>
          </a:xfrm>
          <a:custGeom>
            <a:avLst/>
            <a:gdLst/>
            <a:ahLst/>
            <a:cxnLst/>
            <a:rect l="l" t="t" r="r" b="b"/>
            <a:pathLst>
              <a:path w="7481570" h="149859">
                <a:moveTo>
                  <a:pt x="7481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7481399" y="0"/>
                </a:lnTo>
                <a:lnTo>
                  <a:pt x="74813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700" y="855339"/>
            <a:ext cx="8610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35" dirty="0"/>
              <a:t>RESOURCES USED IN PRESENTATION</a:t>
            </a:r>
            <a:endParaRPr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22F2C8-D450-874E-AE05-AC3EA46E3AF9}"/>
              </a:ext>
            </a:extLst>
          </p:cNvPr>
          <p:cNvSpPr txBox="1">
            <a:spLocks/>
          </p:cNvSpPr>
          <p:nvPr/>
        </p:nvSpPr>
        <p:spPr>
          <a:xfrm>
            <a:off x="609600" y="1490550"/>
            <a:ext cx="8077200" cy="351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"/>
              </a:rPr>
              <a:t>https://agilephd.com/blockchain.html</a:t>
            </a:r>
          </a:p>
          <a:p>
            <a:r>
              <a:rPr lang="en-US" dirty="0">
                <a:hlinkClick r:id=""/>
              </a:rPr>
              <a:t>https://metamask.io/</a:t>
            </a:r>
          </a:p>
          <a:p>
            <a:r>
              <a:rPr lang="en-US" dirty="0">
                <a:hlinkClick r:id=""/>
              </a:rPr>
              <a:t>https://remix.ethereum.org/</a:t>
            </a:r>
            <a:endParaRPr lang="en-US" dirty="0"/>
          </a:p>
          <a:p>
            <a:r>
              <a:rPr lang="en-US" dirty="0">
                <a:hlinkClick r:id="rId2"/>
              </a:rPr>
              <a:t>https://www.hyperledger.org/use/fabric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https://aws.amazon.com/blockchain/</a:t>
            </a:r>
            <a:endParaRPr lang="en-US" dirty="0"/>
          </a:p>
          <a:p>
            <a:r>
              <a:rPr lang="en-US" dirty="0">
                <a:hlinkClick r:id="rId4"/>
              </a:rPr>
              <a:t>https://news.bitcoin.com/nba-point-guard-spencer-dinwiddies-tokenized-contract-raises-1-3-million/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https://github.com/cavalryjim/devfestbr2022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8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950" y="633300"/>
            <a:ext cx="7481570" cy="149860"/>
          </a:xfrm>
          <a:custGeom>
            <a:avLst/>
            <a:gdLst/>
            <a:ahLst/>
            <a:cxnLst/>
            <a:rect l="l" t="t" r="r" b="b"/>
            <a:pathLst>
              <a:path w="7481570" h="149859">
                <a:moveTo>
                  <a:pt x="7481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7481399" y="0"/>
                </a:lnTo>
                <a:lnTo>
                  <a:pt x="74813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700" y="855339"/>
            <a:ext cx="8610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335" dirty="0"/>
              <a:t>INTERESTED IN BUILDING BLOCKCHAIN SOLUTIONS</a:t>
            </a:r>
            <a:endParaRPr spc="3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22F2C8-D450-874E-AE05-AC3EA46E3AF9}"/>
              </a:ext>
            </a:extLst>
          </p:cNvPr>
          <p:cNvSpPr txBox="1">
            <a:spLocks/>
          </p:cNvSpPr>
          <p:nvPr/>
        </p:nvSpPr>
        <p:spPr>
          <a:xfrm>
            <a:off x="533400" y="1976159"/>
            <a:ext cx="7848600" cy="23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If you have experience in one or more of (AWS, Python, React) and you are interested in an internship and/or job, please email: </a:t>
            </a:r>
            <a:r>
              <a:rPr lang="en-US" dirty="0" err="1"/>
              <a:t>james@relief.health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7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536318" y="1399616"/>
            <a:ext cx="6842759" cy="288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4335">
              <a:lnSpc>
                <a:spcPct val="100000"/>
              </a:lnSpc>
              <a:spcBef>
                <a:spcPts val="100"/>
              </a:spcBef>
              <a:tabLst>
                <a:tab pos="3250565" algn="l"/>
              </a:tabLst>
            </a:pPr>
            <a:r>
              <a:rPr sz="2300" spc="-50" dirty="0">
                <a:latin typeface="Calibri"/>
                <a:cs typeface="Calibri"/>
              </a:rPr>
              <a:t>-</a:t>
            </a:r>
            <a:r>
              <a:rPr sz="2300" dirty="0">
                <a:latin typeface="Calibri"/>
                <a:cs typeface="Calibri"/>
              </a:rPr>
              <a:t>	</a:t>
            </a:r>
            <a:r>
              <a:rPr sz="2300" spc="85" dirty="0">
                <a:latin typeface="Calibri"/>
                <a:cs typeface="Calibri"/>
              </a:rPr>
              <a:t>Only</a:t>
            </a:r>
            <a:r>
              <a:rPr sz="2300" spc="80" dirty="0">
                <a:latin typeface="Calibri"/>
                <a:cs typeface="Calibri"/>
              </a:rPr>
              <a:t> </a:t>
            </a:r>
            <a:r>
              <a:rPr sz="2300" spc="95" dirty="0">
                <a:latin typeface="Calibri"/>
                <a:cs typeface="Calibri"/>
              </a:rPr>
              <a:t>moves</a:t>
            </a:r>
            <a:r>
              <a:rPr sz="2300" spc="8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</a:t>
            </a:r>
            <a:r>
              <a:rPr sz="2300" spc="85" dirty="0">
                <a:latin typeface="Calibri"/>
                <a:cs typeface="Calibri"/>
              </a:rPr>
              <a:t> </a:t>
            </a:r>
            <a:r>
              <a:rPr sz="2300" spc="95" dirty="0">
                <a:latin typeface="Calibri"/>
                <a:cs typeface="Calibri"/>
              </a:rPr>
              <a:t>one</a:t>
            </a:r>
            <a:r>
              <a:rPr sz="2300" spc="8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direction</a:t>
            </a:r>
            <a:endParaRPr sz="2300" dirty="0">
              <a:latin typeface="Calibri"/>
              <a:cs typeface="Calibri"/>
            </a:endParaRPr>
          </a:p>
          <a:p>
            <a:pPr marL="1353820" algn="ctr">
              <a:lnSpc>
                <a:spcPct val="100000"/>
              </a:lnSpc>
              <a:spcBef>
                <a:spcPts val="2210"/>
              </a:spcBef>
            </a:pPr>
            <a:r>
              <a:rPr sz="2000" b="1" spc="114" dirty="0">
                <a:latin typeface="Calibri"/>
                <a:cs typeface="Calibri"/>
              </a:rPr>
              <a:t>“Chain”</a:t>
            </a:r>
            <a:endParaRPr sz="2000" dirty="0">
              <a:latin typeface="Calibri"/>
              <a:cs typeface="Calibri"/>
            </a:endParaRPr>
          </a:p>
          <a:p>
            <a:pPr marL="1355725" algn="ctr">
              <a:lnSpc>
                <a:spcPct val="100000"/>
              </a:lnSpc>
              <a:spcBef>
                <a:spcPts val="15"/>
              </a:spcBef>
            </a:pPr>
            <a:r>
              <a:rPr sz="1700" spc="85" dirty="0">
                <a:latin typeface="Calibri"/>
                <a:cs typeface="Calibri"/>
              </a:rPr>
              <a:t>Like</a:t>
            </a:r>
            <a:r>
              <a:rPr sz="1700" spc="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the</a:t>
            </a:r>
            <a:r>
              <a:rPr sz="1700" spc="70" dirty="0">
                <a:latin typeface="Calibri"/>
                <a:cs typeface="Calibri"/>
              </a:rPr>
              <a:t> </a:t>
            </a:r>
            <a:r>
              <a:rPr sz="1700" spc="55" dirty="0">
                <a:latin typeface="Calibri"/>
                <a:cs typeface="Calibri"/>
              </a:rPr>
              <a:t>binding</a:t>
            </a:r>
            <a:r>
              <a:rPr sz="1700" spc="7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</a:t>
            </a:r>
            <a:r>
              <a:rPr sz="1700" spc="70" dirty="0">
                <a:latin typeface="Calibri"/>
                <a:cs typeface="Calibri"/>
              </a:rPr>
              <a:t> </a:t>
            </a:r>
            <a:r>
              <a:rPr sz="1700" spc="80" dirty="0">
                <a:latin typeface="Calibri"/>
                <a:cs typeface="Calibri"/>
              </a:rPr>
              <a:t>a</a:t>
            </a:r>
            <a:r>
              <a:rPr sz="1700" spc="75" dirty="0">
                <a:latin typeface="Calibri"/>
                <a:cs typeface="Calibri"/>
              </a:rPr>
              <a:t> </a:t>
            </a:r>
            <a:r>
              <a:rPr sz="1700" spc="70" dirty="0">
                <a:latin typeface="Calibri"/>
                <a:cs typeface="Calibri"/>
              </a:rPr>
              <a:t>ledger </a:t>
            </a:r>
            <a:r>
              <a:rPr sz="1700" dirty="0">
                <a:latin typeface="Calibri"/>
                <a:cs typeface="Calibri"/>
              </a:rPr>
              <a:t>to</a:t>
            </a:r>
            <a:r>
              <a:rPr sz="1700" spc="70" dirty="0">
                <a:latin typeface="Calibri"/>
                <a:cs typeface="Calibri"/>
              </a:rPr>
              <a:t> </a:t>
            </a:r>
            <a:r>
              <a:rPr sz="1700" spc="90" dirty="0">
                <a:latin typeface="Calibri"/>
                <a:cs typeface="Calibri"/>
              </a:rPr>
              <a:t>keep</a:t>
            </a:r>
            <a:r>
              <a:rPr sz="1700" spc="75" dirty="0">
                <a:latin typeface="Calibri"/>
                <a:cs typeface="Calibri"/>
              </a:rPr>
              <a:t> blocks</a:t>
            </a:r>
            <a:r>
              <a:rPr sz="1700" spc="7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together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 dirty="0">
              <a:latin typeface="Calibri"/>
              <a:cs typeface="Calibri"/>
            </a:endParaRPr>
          </a:p>
          <a:p>
            <a:pPr marR="5756275" algn="r">
              <a:lnSpc>
                <a:spcPct val="100000"/>
              </a:lnSpc>
              <a:spcBef>
                <a:spcPts val="5"/>
              </a:spcBef>
            </a:pPr>
            <a:r>
              <a:rPr sz="2000" b="1" spc="110" dirty="0">
                <a:latin typeface="Calibri"/>
                <a:cs typeface="Calibri"/>
              </a:rPr>
              <a:t>“Blocks”</a:t>
            </a:r>
            <a:endParaRPr sz="2000" dirty="0">
              <a:latin typeface="Calibri"/>
              <a:cs typeface="Calibri"/>
            </a:endParaRPr>
          </a:p>
          <a:p>
            <a:pPr marR="5755640" algn="r">
              <a:lnSpc>
                <a:spcPts val="2030"/>
              </a:lnSpc>
              <a:spcBef>
                <a:spcPts val="10"/>
              </a:spcBef>
            </a:pPr>
            <a:r>
              <a:rPr sz="1700" spc="85" dirty="0">
                <a:latin typeface="Calibri"/>
                <a:cs typeface="Calibri"/>
              </a:rPr>
              <a:t>Each</a:t>
            </a:r>
            <a:r>
              <a:rPr sz="1700" spc="65" dirty="0">
                <a:latin typeface="Calibri"/>
                <a:cs typeface="Calibri"/>
              </a:rPr>
              <a:t> </a:t>
            </a:r>
            <a:r>
              <a:rPr sz="1700" spc="60" dirty="0">
                <a:latin typeface="Calibri"/>
                <a:cs typeface="Calibri"/>
              </a:rPr>
              <a:t>block</a:t>
            </a:r>
            <a:endParaRPr sz="1700" dirty="0">
              <a:latin typeface="Calibri"/>
              <a:cs typeface="Calibri"/>
            </a:endParaRPr>
          </a:p>
          <a:p>
            <a:pPr marL="12700" marR="5755640" indent="361950" algn="r">
              <a:lnSpc>
                <a:spcPts val="2030"/>
              </a:lnSpc>
              <a:spcBef>
                <a:spcPts val="70"/>
              </a:spcBef>
            </a:pPr>
            <a:r>
              <a:rPr sz="1700" spc="55" dirty="0">
                <a:latin typeface="Calibri"/>
                <a:cs typeface="Calibri"/>
              </a:rPr>
              <a:t>is</a:t>
            </a:r>
            <a:r>
              <a:rPr sz="1700" spc="1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like</a:t>
            </a:r>
            <a:r>
              <a:rPr sz="1700" spc="145" dirty="0">
                <a:latin typeface="Calibri"/>
                <a:cs typeface="Calibri"/>
              </a:rPr>
              <a:t> </a:t>
            </a:r>
            <a:r>
              <a:rPr sz="1700" spc="30" dirty="0">
                <a:latin typeface="Calibri"/>
                <a:cs typeface="Calibri"/>
              </a:rPr>
              <a:t>a </a:t>
            </a:r>
            <a:r>
              <a:rPr sz="1700" spc="105" dirty="0">
                <a:latin typeface="Calibri"/>
                <a:cs typeface="Calibri"/>
              </a:rPr>
              <a:t>page</a:t>
            </a:r>
            <a:r>
              <a:rPr sz="1700" spc="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in</a:t>
            </a:r>
            <a:r>
              <a:rPr sz="1700" spc="70" dirty="0">
                <a:latin typeface="Calibri"/>
                <a:cs typeface="Calibri"/>
              </a:rPr>
              <a:t> </a:t>
            </a:r>
            <a:r>
              <a:rPr sz="1700" spc="-25" dirty="0">
                <a:latin typeface="Calibri"/>
                <a:cs typeface="Calibri"/>
              </a:rPr>
              <a:t>the</a:t>
            </a:r>
            <a:endParaRPr sz="1700" dirty="0">
              <a:latin typeface="Calibri"/>
              <a:cs typeface="Calibri"/>
            </a:endParaRPr>
          </a:p>
          <a:p>
            <a:pPr marR="5756275" algn="r">
              <a:lnSpc>
                <a:spcPts val="1955"/>
              </a:lnSpc>
            </a:pPr>
            <a:r>
              <a:rPr sz="1700" spc="60" dirty="0">
                <a:latin typeface="Calibri"/>
                <a:cs typeface="Calibri"/>
              </a:rPr>
              <a:t>ledger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8049" y="694766"/>
            <a:ext cx="2870200" cy="7283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28295" marR="5080" indent="-316230">
              <a:lnSpc>
                <a:spcPct val="100499"/>
              </a:lnSpc>
              <a:spcBef>
                <a:spcPts val="85"/>
              </a:spcBef>
              <a:tabLst>
                <a:tab pos="328295" algn="l"/>
              </a:tabLst>
            </a:pPr>
            <a:r>
              <a:rPr sz="2300" b="0" spc="-50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23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300" b="0" spc="130" dirty="0">
                <a:solidFill>
                  <a:srgbClr val="000000"/>
                </a:solidFill>
                <a:latin typeface="Calibri"/>
                <a:cs typeface="Calibri"/>
              </a:rPr>
              <a:t>Keeps</a:t>
            </a:r>
            <a:r>
              <a:rPr sz="2300" b="0" spc="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300" b="0" spc="55" dirty="0">
                <a:solidFill>
                  <a:srgbClr val="000000"/>
                </a:solidFill>
                <a:latin typeface="Calibri"/>
                <a:cs typeface="Calibri"/>
              </a:rPr>
              <a:t>everything</a:t>
            </a:r>
            <a:r>
              <a:rPr sz="2300" b="0" spc="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300" b="0" spc="-25" dirty="0">
                <a:solidFill>
                  <a:srgbClr val="000000"/>
                </a:solidFill>
                <a:latin typeface="Calibri"/>
                <a:cs typeface="Calibri"/>
              </a:rPr>
              <a:t>in </a:t>
            </a:r>
            <a:r>
              <a:rPr sz="2300" b="0" spc="75" dirty="0">
                <a:solidFill>
                  <a:srgbClr val="000000"/>
                </a:solidFill>
                <a:latin typeface="Calibri"/>
                <a:cs typeface="Calibri"/>
              </a:rPr>
              <a:t>chronological</a:t>
            </a:r>
            <a:r>
              <a:rPr sz="2300" b="0" spc="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300" b="0" spc="40" dirty="0">
                <a:solidFill>
                  <a:srgbClr val="000000"/>
                </a:solidFill>
                <a:latin typeface="Calibri"/>
                <a:cs typeface="Calibri"/>
              </a:rPr>
              <a:t>order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57325" y="742950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7325" y="1470549"/>
            <a:ext cx="271145" cy="313690"/>
          </a:xfrm>
          <a:custGeom>
            <a:avLst/>
            <a:gdLst/>
            <a:ahLst/>
            <a:cxnLst/>
            <a:rect l="l" t="t" r="r" b="b"/>
            <a:pathLst>
              <a:path w="271145" h="313689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6625" y="889536"/>
            <a:ext cx="2760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5" dirty="0">
                <a:solidFill>
                  <a:srgbClr val="DA7376"/>
                </a:solidFill>
                <a:latin typeface="Calibri"/>
                <a:cs typeface="Calibri"/>
              </a:rPr>
              <a:t>ATTRIBUTES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2125" y="633424"/>
            <a:ext cx="2707005" cy="149860"/>
          </a:xfrm>
          <a:custGeom>
            <a:avLst/>
            <a:gdLst/>
            <a:ahLst/>
            <a:cxnLst/>
            <a:rect l="l" t="t" r="r" b="b"/>
            <a:pathLst>
              <a:path w="2707004" h="149859">
                <a:moveTo>
                  <a:pt x="27068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706899" y="0"/>
                </a:lnTo>
                <a:lnTo>
                  <a:pt x="27068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8362" y="2760650"/>
            <a:ext cx="5751974" cy="17840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295400" y="1581150"/>
            <a:ext cx="7083677" cy="28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4335">
              <a:lnSpc>
                <a:spcPct val="100000"/>
              </a:lnSpc>
              <a:spcBef>
                <a:spcPts val="100"/>
              </a:spcBef>
              <a:tabLst>
                <a:tab pos="3250565" algn="l"/>
              </a:tabLst>
            </a:pPr>
            <a:r>
              <a:rPr sz="2300" dirty="0">
                <a:latin typeface="Calibri"/>
                <a:cs typeface="Calibri"/>
              </a:rPr>
              <a:t>	</a:t>
            </a:r>
            <a:r>
              <a:rPr lang="en-US" sz="2300" dirty="0">
                <a:latin typeface="Calibri"/>
                <a:cs typeface="Calibri"/>
              </a:rPr>
              <a:t>   </a:t>
            </a:r>
            <a:endParaRPr sz="2300" dirty="0">
              <a:latin typeface="Calibri"/>
              <a:cs typeface="Calibri"/>
            </a:endParaRPr>
          </a:p>
          <a:p>
            <a:pPr marL="1353820" algn="ctr">
              <a:lnSpc>
                <a:spcPct val="100000"/>
              </a:lnSpc>
              <a:spcBef>
                <a:spcPts val="2210"/>
              </a:spcBef>
            </a:pPr>
            <a:r>
              <a:rPr lang="en-US" sz="2000" b="1" spc="114" dirty="0">
                <a:latin typeface="Calibri"/>
                <a:cs typeface="Calibri"/>
              </a:rPr>
              <a:t>“Hash”</a:t>
            </a:r>
            <a:endParaRPr lang="en-US" sz="2000" dirty="0">
              <a:latin typeface="Calibri"/>
              <a:cs typeface="Calibri"/>
            </a:endParaRPr>
          </a:p>
          <a:p>
            <a:pPr marL="1355725" algn="ctr">
              <a:lnSpc>
                <a:spcPct val="100000"/>
              </a:lnSpc>
              <a:spcBef>
                <a:spcPts val="15"/>
              </a:spcBef>
            </a:pPr>
            <a:r>
              <a:rPr lang="en-US" sz="1700" spc="85" dirty="0">
                <a:latin typeface="Calibri"/>
                <a:cs typeface="Calibri"/>
              </a:rPr>
              <a:t>Blocks contain the hash of the previous block</a:t>
            </a: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 dirty="0">
              <a:latin typeface="Calibri"/>
              <a:cs typeface="Calibri"/>
            </a:endParaRPr>
          </a:p>
          <a:p>
            <a:pPr marR="5755640" algn="r">
              <a:lnSpc>
                <a:spcPts val="2030"/>
              </a:lnSpc>
              <a:spcBef>
                <a:spcPts val="10"/>
              </a:spcBef>
            </a:pPr>
            <a:r>
              <a:rPr sz="1700" spc="85" dirty="0">
                <a:latin typeface="Calibri"/>
                <a:cs typeface="Calibri"/>
              </a:rPr>
              <a:t>Each</a:t>
            </a:r>
            <a:r>
              <a:rPr sz="1700" spc="65" dirty="0">
                <a:latin typeface="Calibri"/>
                <a:cs typeface="Calibri"/>
              </a:rPr>
              <a:t> </a:t>
            </a:r>
            <a:r>
              <a:rPr sz="1700" spc="60" dirty="0">
                <a:latin typeface="Calibri"/>
                <a:cs typeface="Calibri"/>
              </a:rPr>
              <a:t>block</a:t>
            </a:r>
            <a:endParaRPr sz="1700" dirty="0">
              <a:latin typeface="Calibri"/>
              <a:cs typeface="Calibri"/>
            </a:endParaRPr>
          </a:p>
          <a:p>
            <a:pPr marL="12700" marR="5755640" indent="361950" algn="r">
              <a:lnSpc>
                <a:spcPts val="2030"/>
              </a:lnSpc>
              <a:spcBef>
                <a:spcPts val="70"/>
              </a:spcBef>
            </a:pPr>
            <a:r>
              <a:rPr lang="en-US" sz="1700" spc="55" dirty="0">
                <a:latin typeface="Calibri"/>
                <a:cs typeface="Calibri"/>
              </a:rPr>
              <a:t>contains data usually about transactions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400" y="666750"/>
            <a:ext cx="4800600" cy="142667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28295" marR="5080" indent="-316230">
              <a:lnSpc>
                <a:spcPct val="100499"/>
              </a:lnSpc>
              <a:spcBef>
                <a:spcPts val="85"/>
              </a:spcBef>
              <a:tabLst>
                <a:tab pos="328295" algn="l"/>
              </a:tabLst>
            </a:pPr>
            <a:r>
              <a:rPr lang="en-US" sz="2300" b="0" dirty="0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lang="en-US" sz="2300" b="0" dirty="0">
                <a:solidFill>
                  <a:srgbClr val="000000"/>
                </a:solidFill>
              </a:rPr>
              <a:t>A block’s hash is the </a:t>
            </a:r>
            <a:r>
              <a:rPr lang="en-US" sz="2300" b="0" spc="130" dirty="0">
                <a:solidFill>
                  <a:srgbClr val="000000"/>
                </a:solidFill>
              </a:rPr>
              <a:t>results of SHA-256 algorithm on block data</a:t>
            </a:r>
            <a:br>
              <a:rPr lang="en-US" sz="2300" b="0" spc="130" dirty="0">
                <a:solidFill>
                  <a:srgbClr val="000000"/>
                </a:solidFill>
              </a:rPr>
            </a:br>
            <a:r>
              <a:rPr lang="en-US" sz="2300" b="0" spc="130" dirty="0">
                <a:solidFill>
                  <a:srgbClr val="000000"/>
                </a:solidFill>
              </a:rPr>
              <a:t>Slight changes to the block and the hash changes significantly 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00658" y="714934"/>
            <a:ext cx="295142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6625" y="889536"/>
            <a:ext cx="34843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05" dirty="0">
                <a:solidFill>
                  <a:srgbClr val="DA7376"/>
                </a:solidFill>
                <a:latin typeface="Calibri"/>
                <a:cs typeface="Calibri"/>
              </a:rPr>
              <a:t>ATTRIBUTES</a:t>
            </a:r>
            <a:r>
              <a:rPr lang="en-US" sz="1200" b="1" spc="305" dirty="0">
                <a:solidFill>
                  <a:srgbClr val="DA7376"/>
                </a:solidFill>
                <a:latin typeface="Calibri"/>
                <a:cs typeface="Calibri"/>
              </a:rPr>
              <a:t>(</a:t>
            </a:r>
            <a:r>
              <a:rPr lang="en-US" sz="1200" b="1" spc="305" dirty="0" err="1">
                <a:solidFill>
                  <a:srgbClr val="DA7376"/>
                </a:solidFill>
                <a:latin typeface="Calibri"/>
                <a:cs typeface="Calibri"/>
              </a:rPr>
              <a:t>cont</a:t>
            </a:r>
            <a:r>
              <a:rPr lang="en-US" sz="1200" b="1" spc="305" dirty="0">
                <a:solidFill>
                  <a:srgbClr val="DA7376"/>
                </a:solidFill>
                <a:latin typeface="Calibri"/>
                <a:cs typeface="Calibri"/>
              </a:rPr>
              <a:t>)</a:t>
            </a:r>
            <a:r>
              <a:rPr lang="en-US" sz="3600" b="1" spc="305" dirty="0">
                <a:solidFill>
                  <a:srgbClr val="DA7376"/>
                </a:solidFill>
                <a:latin typeface="Calibri"/>
                <a:cs typeface="Calibri"/>
              </a:rPr>
              <a:t> 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2125" y="633424"/>
            <a:ext cx="2707005" cy="149860"/>
          </a:xfrm>
          <a:custGeom>
            <a:avLst/>
            <a:gdLst/>
            <a:ahLst/>
            <a:cxnLst/>
            <a:rect l="l" t="t" r="r" b="b"/>
            <a:pathLst>
              <a:path w="2707004" h="149859">
                <a:moveTo>
                  <a:pt x="27068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2706899" y="0"/>
                </a:lnTo>
                <a:lnTo>
                  <a:pt x="27068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D8919-7A36-6D42-A915-21CF1583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349" y="2876550"/>
            <a:ext cx="5584728" cy="2105717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3EEF5FD8-2654-2744-9797-8F933189BA33}"/>
              </a:ext>
            </a:extLst>
          </p:cNvPr>
          <p:cNvSpPr/>
          <p:nvPr/>
        </p:nvSpPr>
        <p:spPr>
          <a:xfrm>
            <a:off x="4191000" y="1352550"/>
            <a:ext cx="295142" cy="313690"/>
          </a:xfrm>
          <a:custGeom>
            <a:avLst/>
            <a:gdLst/>
            <a:ahLst/>
            <a:cxnLst/>
            <a:rect l="l" t="t" r="r" b="b"/>
            <a:pathLst>
              <a:path w="271145" h="313690">
                <a:moveTo>
                  <a:pt x="0" y="313199"/>
                </a:moveTo>
                <a:lnTo>
                  <a:pt x="0" y="0"/>
                </a:lnTo>
                <a:lnTo>
                  <a:pt x="270899" y="156599"/>
                </a:lnTo>
                <a:lnTo>
                  <a:pt x="0" y="313199"/>
                </a:lnTo>
                <a:close/>
              </a:path>
            </a:pathLst>
          </a:custGeom>
          <a:solidFill>
            <a:srgbClr val="BBD0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893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75" y="2465074"/>
            <a:ext cx="7380605" cy="1314450"/>
          </a:xfrm>
          <a:prstGeom prst="rect">
            <a:avLst/>
          </a:prstGeom>
          <a:solidFill>
            <a:srgbClr val="3E4B5B"/>
          </a:solidFill>
        </p:spPr>
        <p:txBody>
          <a:bodyPr vert="horz" wrap="square" lIns="0" tIns="197485" rIns="0" bIns="0" rtlCol="0">
            <a:spAutoFit/>
          </a:bodyPr>
          <a:lstStyle/>
          <a:p>
            <a:pPr marL="2890520" marR="570230" indent="-2400300">
              <a:lnSpc>
                <a:spcPct val="100400"/>
              </a:lnSpc>
              <a:spcBef>
                <a:spcPts val="1555"/>
              </a:spcBef>
            </a:pPr>
            <a:r>
              <a:rPr sz="2800" b="1" spc="165" dirty="0">
                <a:solidFill>
                  <a:srgbClr val="FFFFFF"/>
                </a:solidFill>
                <a:latin typeface="Calibri"/>
                <a:cs typeface="Calibri"/>
              </a:rPr>
              <a:t>Unchangeable</a:t>
            </a:r>
            <a:r>
              <a:rPr sz="28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105" dirty="0">
                <a:solidFill>
                  <a:srgbClr val="FFFFFF"/>
                </a:solidFill>
                <a:latin typeface="Calibri"/>
                <a:cs typeface="Calibri"/>
              </a:rPr>
              <a:t>everyone</a:t>
            </a:r>
            <a:r>
              <a:rPr sz="2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sz="28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901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IMMUTABILITY</a:t>
            </a:r>
          </a:p>
        </p:txBody>
      </p:sp>
      <p:sp>
        <p:nvSpPr>
          <p:cNvPr id="4" name="object 4"/>
          <p:cNvSpPr/>
          <p:nvPr/>
        </p:nvSpPr>
        <p:spPr>
          <a:xfrm>
            <a:off x="2973825" y="633300"/>
            <a:ext cx="3216910" cy="149860"/>
          </a:xfrm>
          <a:custGeom>
            <a:avLst/>
            <a:gdLst/>
            <a:ahLst/>
            <a:cxnLst/>
            <a:rect l="l" t="t" r="r" b="b"/>
            <a:pathLst>
              <a:path w="3216910" h="149859">
                <a:moveTo>
                  <a:pt x="32165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3216599" y="0"/>
                </a:lnTo>
                <a:lnTo>
                  <a:pt x="3216599" y="149699"/>
                </a:lnTo>
                <a:close/>
              </a:path>
            </a:pathLst>
          </a:custGeom>
          <a:solidFill>
            <a:srgbClr val="78C1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08350" y="262575"/>
            <a:ext cx="5018405" cy="4260215"/>
            <a:chOff x="3508350" y="262575"/>
            <a:chExt cx="5018405" cy="4260215"/>
          </a:xfrm>
        </p:grpSpPr>
        <p:sp>
          <p:nvSpPr>
            <p:cNvPr id="3" name="object 3"/>
            <p:cNvSpPr/>
            <p:nvPr/>
          </p:nvSpPr>
          <p:spPr>
            <a:xfrm>
              <a:off x="5174375" y="262575"/>
              <a:ext cx="3352165" cy="3352165"/>
            </a:xfrm>
            <a:custGeom>
              <a:avLst/>
              <a:gdLst/>
              <a:ahLst/>
              <a:cxnLst/>
              <a:rect l="l" t="t" r="r" b="b"/>
              <a:pathLst>
                <a:path w="3352165" h="3352165">
                  <a:moveTo>
                    <a:pt x="1675949" y="3351899"/>
                  </a:moveTo>
                  <a:lnTo>
                    <a:pt x="1627399" y="3351210"/>
                  </a:lnTo>
                  <a:lnTo>
                    <a:pt x="1579190" y="3349153"/>
                  </a:lnTo>
                  <a:lnTo>
                    <a:pt x="1531342" y="3345748"/>
                  </a:lnTo>
                  <a:lnTo>
                    <a:pt x="1483874" y="3341013"/>
                  </a:lnTo>
                  <a:lnTo>
                    <a:pt x="1436804" y="3334967"/>
                  </a:lnTo>
                  <a:lnTo>
                    <a:pt x="1390151" y="3327628"/>
                  </a:lnTo>
                  <a:lnTo>
                    <a:pt x="1343933" y="3319015"/>
                  </a:lnTo>
                  <a:lnTo>
                    <a:pt x="1298169" y="3309148"/>
                  </a:lnTo>
                  <a:lnTo>
                    <a:pt x="1252878" y="3298043"/>
                  </a:lnTo>
                  <a:lnTo>
                    <a:pt x="1208078" y="3285721"/>
                  </a:lnTo>
                  <a:lnTo>
                    <a:pt x="1163789" y="3272199"/>
                  </a:lnTo>
                  <a:lnTo>
                    <a:pt x="1120028" y="3257496"/>
                  </a:lnTo>
                  <a:lnTo>
                    <a:pt x="1076814" y="3241632"/>
                  </a:lnTo>
                  <a:lnTo>
                    <a:pt x="1034166" y="3224624"/>
                  </a:lnTo>
                  <a:lnTo>
                    <a:pt x="992102" y="3206491"/>
                  </a:lnTo>
                  <a:lnTo>
                    <a:pt x="950642" y="3187251"/>
                  </a:lnTo>
                  <a:lnTo>
                    <a:pt x="909803" y="3166925"/>
                  </a:lnTo>
                  <a:lnTo>
                    <a:pt x="869605" y="3145529"/>
                  </a:lnTo>
                  <a:lnTo>
                    <a:pt x="830065" y="3123083"/>
                  </a:lnTo>
                  <a:lnTo>
                    <a:pt x="791204" y="3099606"/>
                  </a:lnTo>
                  <a:lnTo>
                    <a:pt x="753039" y="3075115"/>
                  </a:lnTo>
                  <a:lnTo>
                    <a:pt x="715588" y="3049630"/>
                  </a:lnTo>
                  <a:lnTo>
                    <a:pt x="678871" y="3023169"/>
                  </a:lnTo>
                  <a:lnTo>
                    <a:pt x="642907" y="2995751"/>
                  </a:lnTo>
                  <a:lnTo>
                    <a:pt x="607713" y="2967395"/>
                  </a:lnTo>
                  <a:lnTo>
                    <a:pt x="573309" y="2938118"/>
                  </a:lnTo>
                  <a:lnTo>
                    <a:pt x="539712" y="2907941"/>
                  </a:lnTo>
                  <a:lnTo>
                    <a:pt x="506943" y="2876880"/>
                  </a:lnTo>
                  <a:lnTo>
                    <a:pt x="475019" y="2844956"/>
                  </a:lnTo>
                  <a:lnTo>
                    <a:pt x="443958" y="2812187"/>
                  </a:lnTo>
                  <a:lnTo>
                    <a:pt x="413781" y="2778590"/>
                  </a:lnTo>
                  <a:lnTo>
                    <a:pt x="384504" y="2744186"/>
                  </a:lnTo>
                  <a:lnTo>
                    <a:pt x="356148" y="2708992"/>
                  </a:lnTo>
                  <a:lnTo>
                    <a:pt x="328730" y="2673028"/>
                  </a:lnTo>
                  <a:lnTo>
                    <a:pt x="302269" y="2636311"/>
                  </a:lnTo>
                  <a:lnTo>
                    <a:pt x="276784" y="2598860"/>
                  </a:lnTo>
                  <a:lnTo>
                    <a:pt x="252293" y="2560695"/>
                  </a:lnTo>
                  <a:lnTo>
                    <a:pt x="228816" y="2521833"/>
                  </a:lnTo>
                  <a:lnTo>
                    <a:pt x="206370" y="2482294"/>
                  </a:lnTo>
                  <a:lnTo>
                    <a:pt x="184974" y="2442096"/>
                  </a:lnTo>
                  <a:lnTo>
                    <a:pt x="164648" y="2401257"/>
                  </a:lnTo>
                  <a:lnTo>
                    <a:pt x="145408" y="2359797"/>
                  </a:lnTo>
                  <a:lnTo>
                    <a:pt x="127275" y="2317733"/>
                  </a:lnTo>
                  <a:lnTo>
                    <a:pt x="110267" y="2275085"/>
                  </a:lnTo>
                  <a:lnTo>
                    <a:pt x="94403" y="2231871"/>
                  </a:lnTo>
                  <a:lnTo>
                    <a:pt x="79700" y="2188110"/>
                  </a:lnTo>
                  <a:lnTo>
                    <a:pt x="66178" y="2143821"/>
                  </a:lnTo>
                  <a:lnTo>
                    <a:pt x="53856" y="2099021"/>
                  </a:lnTo>
                  <a:lnTo>
                    <a:pt x="42751" y="2053730"/>
                  </a:lnTo>
                  <a:lnTo>
                    <a:pt x="32884" y="2007966"/>
                  </a:lnTo>
                  <a:lnTo>
                    <a:pt x="24271" y="1961748"/>
                  </a:lnTo>
                  <a:lnTo>
                    <a:pt x="16932" y="1915095"/>
                  </a:lnTo>
                  <a:lnTo>
                    <a:pt x="10886" y="1868025"/>
                  </a:lnTo>
                  <a:lnTo>
                    <a:pt x="6151" y="1820557"/>
                  </a:lnTo>
                  <a:lnTo>
                    <a:pt x="2746" y="1772709"/>
                  </a:lnTo>
                  <a:lnTo>
                    <a:pt x="689" y="1724500"/>
                  </a:lnTo>
                  <a:lnTo>
                    <a:pt x="0" y="1675949"/>
                  </a:lnTo>
                  <a:lnTo>
                    <a:pt x="689" y="1627399"/>
                  </a:lnTo>
                  <a:lnTo>
                    <a:pt x="2746" y="1579190"/>
                  </a:lnTo>
                  <a:lnTo>
                    <a:pt x="6151" y="1531342"/>
                  </a:lnTo>
                  <a:lnTo>
                    <a:pt x="10886" y="1483874"/>
                  </a:lnTo>
                  <a:lnTo>
                    <a:pt x="16932" y="1436804"/>
                  </a:lnTo>
                  <a:lnTo>
                    <a:pt x="24271" y="1390151"/>
                  </a:lnTo>
                  <a:lnTo>
                    <a:pt x="32884" y="1343933"/>
                  </a:lnTo>
                  <a:lnTo>
                    <a:pt x="42751" y="1298169"/>
                  </a:lnTo>
                  <a:lnTo>
                    <a:pt x="53856" y="1252878"/>
                  </a:lnTo>
                  <a:lnTo>
                    <a:pt x="66178" y="1208078"/>
                  </a:lnTo>
                  <a:lnTo>
                    <a:pt x="79700" y="1163789"/>
                  </a:lnTo>
                  <a:lnTo>
                    <a:pt x="94403" y="1120027"/>
                  </a:lnTo>
                  <a:lnTo>
                    <a:pt x="110267" y="1076814"/>
                  </a:lnTo>
                  <a:lnTo>
                    <a:pt x="127275" y="1034166"/>
                  </a:lnTo>
                  <a:lnTo>
                    <a:pt x="145408" y="992102"/>
                  </a:lnTo>
                  <a:lnTo>
                    <a:pt x="164648" y="950642"/>
                  </a:lnTo>
                  <a:lnTo>
                    <a:pt x="184974" y="909803"/>
                  </a:lnTo>
                  <a:lnTo>
                    <a:pt x="206370" y="869605"/>
                  </a:lnTo>
                  <a:lnTo>
                    <a:pt x="228816" y="830065"/>
                  </a:lnTo>
                  <a:lnTo>
                    <a:pt x="252293" y="791204"/>
                  </a:lnTo>
                  <a:lnTo>
                    <a:pt x="276784" y="753039"/>
                  </a:lnTo>
                  <a:lnTo>
                    <a:pt x="302269" y="715588"/>
                  </a:lnTo>
                  <a:lnTo>
                    <a:pt x="328730" y="678871"/>
                  </a:lnTo>
                  <a:lnTo>
                    <a:pt x="356148" y="642907"/>
                  </a:lnTo>
                  <a:lnTo>
                    <a:pt x="384504" y="607713"/>
                  </a:lnTo>
                  <a:lnTo>
                    <a:pt x="413781" y="573309"/>
                  </a:lnTo>
                  <a:lnTo>
                    <a:pt x="443958" y="539712"/>
                  </a:lnTo>
                  <a:lnTo>
                    <a:pt x="475019" y="506943"/>
                  </a:lnTo>
                  <a:lnTo>
                    <a:pt x="506943" y="475019"/>
                  </a:lnTo>
                  <a:lnTo>
                    <a:pt x="539712" y="443958"/>
                  </a:lnTo>
                  <a:lnTo>
                    <a:pt x="573309" y="413781"/>
                  </a:lnTo>
                  <a:lnTo>
                    <a:pt x="607713" y="384504"/>
                  </a:lnTo>
                  <a:lnTo>
                    <a:pt x="642907" y="356148"/>
                  </a:lnTo>
                  <a:lnTo>
                    <a:pt x="678871" y="328730"/>
                  </a:lnTo>
                  <a:lnTo>
                    <a:pt x="715588" y="302269"/>
                  </a:lnTo>
                  <a:lnTo>
                    <a:pt x="753039" y="276784"/>
                  </a:lnTo>
                  <a:lnTo>
                    <a:pt x="791204" y="252293"/>
                  </a:lnTo>
                  <a:lnTo>
                    <a:pt x="830065" y="228816"/>
                  </a:lnTo>
                  <a:lnTo>
                    <a:pt x="869605" y="206370"/>
                  </a:lnTo>
                  <a:lnTo>
                    <a:pt x="909803" y="184974"/>
                  </a:lnTo>
                  <a:lnTo>
                    <a:pt x="950642" y="164648"/>
                  </a:lnTo>
                  <a:lnTo>
                    <a:pt x="992102" y="145408"/>
                  </a:lnTo>
                  <a:lnTo>
                    <a:pt x="1034166" y="127275"/>
                  </a:lnTo>
                  <a:lnTo>
                    <a:pt x="1076814" y="110267"/>
                  </a:lnTo>
                  <a:lnTo>
                    <a:pt x="1120028" y="94403"/>
                  </a:lnTo>
                  <a:lnTo>
                    <a:pt x="1163789" y="79700"/>
                  </a:lnTo>
                  <a:lnTo>
                    <a:pt x="1208078" y="66178"/>
                  </a:lnTo>
                  <a:lnTo>
                    <a:pt x="1252878" y="53856"/>
                  </a:lnTo>
                  <a:lnTo>
                    <a:pt x="1298169" y="42751"/>
                  </a:lnTo>
                  <a:lnTo>
                    <a:pt x="1343933" y="32884"/>
                  </a:lnTo>
                  <a:lnTo>
                    <a:pt x="1390151" y="24271"/>
                  </a:lnTo>
                  <a:lnTo>
                    <a:pt x="1436804" y="16932"/>
                  </a:lnTo>
                  <a:lnTo>
                    <a:pt x="1483874" y="10886"/>
                  </a:lnTo>
                  <a:lnTo>
                    <a:pt x="1531342" y="6151"/>
                  </a:lnTo>
                  <a:lnTo>
                    <a:pt x="1579190" y="2746"/>
                  </a:lnTo>
                  <a:lnTo>
                    <a:pt x="1627399" y="689"/>
                  </a:lnTo>
                  <a:lnTo>
                    <a:pt x="1675949" y="0"/>
                  </a:lnTo>
                  <a:lnTo>
                    <a:pt x="1725258" y="724"/>
                  </a:lnTo>
                  <a:lnTo>
                    <a:pt x="1774387" y="2890"/>
                  </a:lnTo>
                  <a:lnTo>
                    <a:pt x="1823310" y="6486"/>
                  </a:lnTo>
                  <a:lnTo>
                    <a:pt x="1871997" y="11499"/>
                  </a:lnTo>
                  <a:lnTo>
                    <a:pt x="1920420" y="17919"/>
                  </a:lnTo>
                  <a:lnTo>
                    <a:pt x="1968550" y="25732"/>
                  </a:lnTo>
                  <a:lnTo>
                    <a:pt x="2016359" y="34928"/>
                  </a:lnTo>
                  <a:lnTo>
                    <a:pt x="2063817" y="45494"/>
                  </a:lnTo>
                  <a:lnTo>
                    <a:pt x="2110898" y="57418"/>
                  </a:lnTo>
                  <a:lnTo>
                    <a:pt x="2157571" y="70690"/>
                  </a:lnTo>
                  <a:lnTo>
                    <a:pt x="2203808" y="85296"/>
                  </a:lnTo>
                  <a:lnTo>
                    <a:pt x="2249581" y="101225"/>
                  </a:lnTo>
                  <a:lnTo>
                    <a:pt x="2294862" y="118465"/>
                  </a:lnTo>
                  <a:lnTo>
                    <a:pt x="2339620" y="137005"/>
                  </a:lnTo>
                  <a:lnTo>
                    <a:pt x="2383829" y="156832"/>
                  </a:lnTo>
                  <a:lnTo>
                    <a:pt x="2427459" y="177935"/>
                  </a:lnTo>
                  <a:lnTo>
                    <a:pt x="2470482" y="200302"/>
                  </a:lnTo>
                  <a:lnTo>
                    <a:pt x="2512869" y="223921"/>
                  </a:lnTo>
                  <a:lnTo>
                    <a:pt x="2554592" y="248779"/>
                  </a:lnTo>
                  <a:lnTo>
                    <a:pt x="2595622" y="274866"/>
                  </a:lnTo>
                  <a:lnTo>
                    <a:pt x="2635930" y="302170"/>
                  </a:lnTo>
                  <a:lnTo>
                    <a:pt x="2675488" y="330678"/>
                  </a:lnTo>
                  <a:lnTo>
                    <a:pt x="2714267" y="360379"/>
                  </a:lnTo>
                  <a:lnTo>
                    <a:pt x="2752239" y="391261"/>
                  </a:lnTo>
                  <a:lnTo>
                    <a:pt x="2789375" y="423312"/>
                  </a:lnTo>
                  <a:lnTo>
                    <a:pt x="2825647" y="456520"/>
                  </a:lnTo>
                  <a:lnTo>
                    <a:pt x="2861025" y="490874"/>
                  </a:lnTo>
                  <a:lnTo>
                    <a:pt x="2895379" y="526252"/>
                  </a:lnTo>
                  <a:lnTo>
                    <a:pt x="2928587" y="562524"/>
                  </a:lnTo>
                  <a:lnTo>
                    <a:pt x="2960638" y="599660"/>
                  </a:lnTo>
                  <a:lnTo>
                    <a:pt x="2991520" y="637632"/>
                  </a:lnTo>
                  <a:lnTo>
                    <a:pt x="3021221" y="676411"/>
                  </a:lnTo>
                  <a:lnTo>
                    <a:pt x="3049729" y="715969"/>
                  </a:lnTo>
                  <a:lnTo>
                    <a:pt x="3077033" y="756277"/>
                  </a:lnTo>
                  <a:lnTo>
                    <a:pt x="3103120" y="797307"/>
                  </a:lnTo>
                  <a:lnTo>
                    <a:pt x="3127979" y="839030"/>
                  </a:lnTo>
                  <a:lnTo>
                    <a:pt x="3151597" y="881417"/>
                  </a:lnTo>
                  <a:lnTo>
                    <a:pt x="3173964" y="924440"/>
                  </a:lnTo>
                  <a:lnTo>
                    <a:pt x="3195067" y="968070"/>
                  </a:lnTo>
                  <a:lnTo>
                    <a:pt x="3214894" y="1012279"/>
                  </a:lnTo>
                  <a:lnTo>
                    <a:pt x="3233434" y="1057038"/>
                  </a:lnTo>
                  <a:lnTo>
                    <a:pt x="3250674" y="1102318"/>
                  </a:lnTo>
                  <a:lnTo>
                    <a:pt x="3266603" y="1148091"/>
                  </a:lnTo>
                  <a:lnTo>
                    <a:pt x="3281209" y="1194328"/>
                  </a:lnTo>
                  <a:lnTo>
                    <a:pt x="3294481" y="1241002"/>
                  </a:lnTo>
                  <a:lnTo>
                    <a:pt x="3306405" y="1288082"/>
                  </a:lnTo>
                  <a:lnTo>
                    <a:pt x="3316971" y="1335541"/>
                  </a:lnTo>
                  <a:lnTo>
                    <a:pt x="3326167" y="1383349"/>
                  </a:lnTo>
                  <a:lnTo>
                    <a:pt x="3333980" y="1431479"/>
                  </a:lnTo>
                  <a:lnTo>
                    <a:pt x="3340400" y="1479902"/>
                  </a:lnTo>
                  <a:lnTo>
                    <a:pt x="3345413" y="1528589"/>
                  </a:lnTo>
                  <a:lnTo>
                    <a:pt x="3349009" y="1577512"/>
                  </a:lnTo>
                  <a:lnTo>
                    <a:pt x="3351175" y="1626641"/>
                  </a:lnTo>
                  <a:lnTo>
                    <a:pt x="3351899" y="1675949"/>
                  </a:lnTo>
                  <a:lnTo>
                    <a:pt x="3351210" y="1724500"/>
                  </a:lnTo>
                  <a:lnTo>
                    <a:pt x="3349153" y="1772709"/>
                  </a:lnTo>
                  <a:lnTo>
                    <a:pt x="3345748" y="1820557"/>
                  </a:lnTo>
                  <a:lnTo>
                    <a:pt x="3341013" y="1868025"/>
                  </a:lnTo>
                  <a:lnTo>
                    <a:pt x="3334967" y="1915095"/>
                  </a:lnTo>
                  <a:lnTo>
                    <a:pt x="3327628" y="1961748"/>
                  </a:lnTo>
                  <a:lnTo>
                    <a:pt x="3319015" y="2007966"/>
                  </a:lnTo>
                  <a:lnTo>
                    <a:pt x="3309148" y="2053730"/>
                  </a:lnTo>
                  <a:lnTo>
                    <a:pt x="3298043" y="2099021"/>
                  </a:lnTo>
                  <a:lnTo>
                    <a:pt x="3285721" y="2143821"/>
                  </a:lnTo>
                  <a:lnTo>
                    <a:pt x="3272199" y="2188110"/>
                  </a:lnTo>
                  <a:lnTo>
                    <a:pt x="3257496" y="2231871"/>
                  </a:lnTo>
                  <a:lnTo>
                    <a:pt x="3241632" y="2275085"/>
                  </a:lnTo>
                  <a:lnTo>
                    <a:pt x="3224624" y="2317733"/>
                  </a:lnTo>
                  <a:lnTo>
                    <a:pt x="3206491" y="2359797"/>
                  </a:lnTo>
                  <a:lnTo>
                    <a:pt x="3187251" y="2401257"/>
                  </a:lnTo>
                  <a:lnTo>
                    <a:pt x="3166925" y="2442096"/>
                  </a:lnTo>
                  <a:lnTo>
                    <a:pt x="3145529" y="2482294"/>
                  </a:lnTo>
                  <a:lnTo>
                    <a:pt x="3123083" y="2521833"/>
                  </a:lnTo>
                  <a:lnTo>
                    <a:pt x="3099606" y="2560695"/>
                  </a:lnTo>
                  <a:lnTo>
                    <a:pt x="3075115" y="2598860"/>
                  </a:lnTo>
                  <a:lnTo>
                    <a:pt x="3049630" y="2636311"/>
                  </a:lnTo>
                  <a:lnTo>
                    <a:pt x="3023169" y="2673028"/>
                  </a:lnTo>
                  <a:lnTo>
                    <a:pt x="2995751" y="2708992"/>
                  </a:lnTo>
                  <a:lnTo>
                    <a:pt x="2967395" y="2744186"/>
                  </a:lnTo>
                  <a:lnTo>
                    <a:pt x="2938118" y="2778590"/>
                  </a:lnTo>
                  <a:lnTo>
                    <a:pt x="2907941" y="2812187"/>
                  </a:lnTo>
                  <a:lnTo>
                    <a:pt x="2876880" y="2844956"/>
                  </a:lnTo>
                  <a:lnTo>
                    <a:pt x="2844956" y="2876880"/>
                  </a:lnTo>
                  <a:lnTo>
                    <a:pt x="2812187" y="2907941"/>
                  </a:lnTo>
                  <a:lnTo>
                    <a:pt x="2778590" y="2938118"/>
                  </a:lnTo>
                  <a:lnTo>
                    <a:pt x="2744186" y="2967395"/>
                  </a:lnTo>
                  <a:lnTo>
                    <a:pt x="2708992" y="2995751"/>
                  </a:lnTo>
                  <a:lnTo>
                    <a:pt x="2673028" y="3023169"/>
                  </a:lnTo>
                  <a:lnTo>
                    <a:pt x="2636311" y="3049630"/>
                  </a:lnTo>
                  <a:lnTo>
                    <a:pt x="2598860" y="3075115"/>
                  </a:lnTo>
                  <a:lnTo>
                    <a:pt x="2560695" y="3099606"/>
                  </a:lnTo>
                  <a:lnTo>
                    <a:pt x="2521833" y="3123083"/>
                  </a:lnTo>
                  <a:lnTo>
                    <a:pt x="2482294" y="3145529"/>
                  </a:lnTo>
                  <a:lnTo>
                    <a:pt x="2442096" y="3166925"/>
                  </a:lnTo>
                  <a:lnTo>
                    <a:pt x="2401257" y="3187251"/>
                  </a:lnTo>
                  <a:lnTo>
                    <a:pt x="2359797" y="3206491"/>
                  </a:lnTo>
                  <a:lnTo>
                    <a:pt x="2317733" y="3224624"/>
                  </a:lnTo>
                  <a:lnTo>
                    <a:pt x="2275085" y="3241632"/>
                  </a:lnTo>
                  <a:lnTo>
                    <a:pt x="2231871" y="3257496"/>
                  </a:lnTo>
                  <a:lnTo>
                    <a:pt x="2188110" y="3272199"/>
                  </a:lnTo>
                  <a:lnTo>
                    <a:pt x="2143821" y="3285721"/>
                  </a:lnTo>
                  <a:lnTo>
                    <a:pt x="2099021" y="3298043"/>
                  </a:lnTo>
                  <a:lnTo>
                    <a:pt x="2053730" y="3309148"/>
                  </a:lnTo>
                  <a:lnTo>
                    <a:pt x="2007966" y="3319015"/>
                  </a:lnTo>
                  <a:lnTo>
                    <a:pt x="1961748" y="3327628"/>
                  </a:lnTo>
                  <a:lnTo>
                    <a:pt x="1915095" y="3334967"/>
                  </a:lnTo>
                  <a:lnTo>
                    <a:pt x="1868025" y="3341013"/>
                  </a:lnTo>
                  <a:lnTo>
                    <a:pt x="1820557" y="3345748"/>
                  </a:lnTo>
                  <a:lnTo>
                    <a:pt x="1772709" y="3349153"/>
                  </a:lnTo>
                  <a:lnTo>
                    <a:pt x="1724500" y="3351210"/>
                  </a:lnTo>
                  <a:lnTo>
                    <a:pt x="1675949" y="3351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350" y="633300"/>
              <a:ext cx="3937600" cy="38893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45" dirty="0"/>
              <a:t>NODES</a:t>
            </a:r>
          </a:p>
        </p:txBody>
      </p:sp>
      <p:sp>
        <p:nvSpPr>
          <p:cNvPr id="6" name="object 6"/>
          <p:cNvSpPr/>
          <p:nvPr/>
        </p:nvSpPr>
        <p:spPr>
          <a:xfrm>
            <a:off x="722125" y="633424"/>
            <a:ext cx="1539240" cy="149860"/>
          </a:xfrm>
          <a:custGeom>
            <a:avLst/>
            <a:gdLst/>
            <a:ahLst/>
            <a:cxnLst/>
            <a:rect l="l" t="t" r="r" b="b"/>
            <a:pathLst>
              <a:path w="1539239" h="149859">
                <a:moveTo>
                  <a:pt x="15386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1538699" y="0"/>
                </a:lnTo>
                <a:lnTo>
                  <a:pt x="15386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00524" y="602550"/>
            <a:ext cx="4232275" cy="3938904"/>
            <a:chOff x="4000524" y="602550"/>
            <a:chExt cx="4232275" cy="3938904"/>
          </a:xfrm>
        </p:grpSpPr>
        <p:sp>
          <p:nvSpPr>
            <p:cNvPr id="3" name="object 3"/>
            <p:cNvSpPr/>
            <p:nvPr/>
          </p:nvSpPr>
          <p:spPr>
            <a:xfrm>
              <a:off x="4000524" y="929700"/>
              <a:ext cx="3101975" cy="3101975"/>
            </a:xfrm>
            <a:custGeom>
              <a:avLst/>
              <a:gdLst/>
              <a:ahLst/>
              <a:cxnLst/>
              <a:rect l="l" t="t" r="r" b="b"/>
              <a:pathLst>
                <a:path w="3101975" h="3101975">
                  <a:moveTo>
                    <a:pt x="1550849" y="3101699"/>
                  </a:moveTo>
                  <a:lnTo>
                    <a:pt x="1502545" y="3100962"/>
                  </a:lnTo>
                  <a:lnTo>
                    <a:pt x="1454607" y="3098762"/>
                  </a:lnTo>
                  <a:lnTo>
                    <a:pt x="1407060" y="3095122"/>
                  </a:lnTo>
                  <a:lnTo>
                    <a:pt x="1359922" y="3090063"/>
                  </a:lnTo>
                  <a:lnTo>
                    <a:pt x="1313218" y="3083608"/>
                  </a:lnTo>
                  <a:lnTo>
                    <a:pt x="1266966" y="3075776"/>
                  </a:lnTo>
                  <a:lnTo>
                    <a:pt x="1221190" y="3066590"/>
                  </a:lnTo>
                  <a:lnTo>
                    <a:pt x="1175910" y="3056070"/>
                  </a:lnTo>
                  <a:lnTo>
                    <a:pt x="1131149" y="3044240"/>
                  </a:lnTo>
                  <a:lnTo>
                    <a:pt x="1086926" y="3031119"/>
                  </a:lnTo>
                  <a:lnTo>
                    <a:pt x="1043265" y="3016730"/>
                  </a:lnTo>
                  <a:lnTo>
                    <a:pt x="1000186" y="3001093"/>
                  </a:lnTo>
                  <a:lnTo>
                    <a:pt x="957711" y="2984231"/>
                  </a:lnTo>
                  <a:lnTo>
                    <a:pt x="915860" y="2966164"/>
                  </a:lnTo>
                  <a:lnTo>
                    <a:pt x="874657" y="2946915"/>
                  </a:lnTo>
                  <a:lnTo>
                    <a:pt x="834122" y="2926504"/>
                  </a:lnTo>
                  <a:lnTo>
                    <a:pt x="794276" y="2904953"/>
                  </a:lnTo>
                  <a:lnTo>
                    <a:pt x="755141" y="2882284"/>
                  </a:lnTo>
                  <a:lnTo>
                    <a:pt x="716739" y="2858517"/>
                  </a:lnTo>
                  <a:lnTo>
                    <a:pt x="679090" y="2833675"/>
                  </a:lnTo>
                  <a:lnTo>
                    <a:pt x="642217" y="2807779"/>
                  </a:lnTo>
                  <a:lnTo>
                    <a:pt x="606141" y="2780850"/>
                  </a:lnTo>
                  <a:lnTo>
                    <a:pt x="570883" y="2752910"/>
                  </a:lnTo>
                  <a:lnTo>
                    <a:pt x="536464" y="2723981"/>
                  </a:lnTo>
                  <a:lnTo>
                    <a:pt x="502907" y="2694082"/>
                  </a:lnTo>
                  <a:lnTo>
                    <a:pt x="470233" y="2663237"/>
                  </a:lnTo>
                  <a:lnTo>
                    <a:pt x="438462" y="2631466"/>
                  </a:lnTo>
                  <a:lnTo>
                    <a:pt x="407617" y="2598792"/>
                  </a:lnTo>
                  <a:lnTo>
                    <a:pt x="377718" y="2565235"/>
                  </a:lnTo>
                  <a:lnTo>
                    <a:pt x="348789" y="2530816"/>
                  </a:lnTo>
                  <a:lnTo>
                    <a:pt x="320849" y="2495558"/>
                  </a:lnTo>
                  <a:lnTo>
                    <a:pt x="293920" y="2459482"/>
                  </a:lnTo>
                  <a:lnTo>
                    <a:pt x="268024" y="2422609"/>
                  </a:lnTo>
                  <a:lnTo>
                    <a:pt x="243182" y="2384960"/>
                  </a:lnTo>
                  <a:lnTo>
                    <a:pt x="219415" y="2346558"/>
                  </a:lnTo>
                  <a:lnTo>
                    <a:pt x="196746" y="2307423"/>
                  </a:lnTo>
                  <a:lnTo>
                    <a:pt x="175195" y="2267577"/>
                  </a:lnTo>
                  <a:lnTo>
                    <a:pt x="154784" y="2227042"/>
                  </a:lnTo>
                  <a:lnTo>
                    <a:pt x="135535" y="2185839"/>
                  </a:lnTo>
                  <a:lnTo>
                    <a:pt x="117468" y="2143988"/>
                  </a:lnTo>
                  <a:lnTo>
                    <a:pt x="100606" y="2101513"/>
                  </a:lnTo>
                  <a:lnTo>
                    <a:pt x="84969" y="2058434"/>
                  </a:lnTo>
                  <a:lnTo>
                    <a:pt x="70580" y="2014773"/>
                  </a:lnTo>
                  <a:lnTo>
                    <a:pt x="57459" y="1970550"/>
                  </a:lnTo>
                  <a:lnTo>
                    <a:pt x="45629" y="1925789"/>
                  </a:lnTo>
                  <a:lnTo>
                    <a:pt x="35109" y="1880509"/>
                  </a:lnTo>
                  <a:lnTo>
                    <a:pt x="25923" y="1834733"/>
                  </a:lnTo>
                  <a:lnTo>
                    <a:pt x="18091" y="1788481"/>
                  </a:lnTo>
                  <a:lnTo>
                    <a:pt x="11636" y="1741777"/>
                  </a:lnTo>
                  <a:lnTo>
                    <a:pt x="6577" y="1694639"/>
                  </a:lnTo>
                  <a:lnTo>
                    <a:pt x="2937" y="1647092"/>
                  </a:lnTo>
                  <a:lnTo>
                    <a:pt x="737" y="1599154"/>
                  </a:lnTo>
                  <a:lnTo>
                    <a:pt x="0" y="1550849"/>
                  </a:lnTo>
                  <a:lnTo>
                    <a:pt x="737" y="1502545"/>
                  </a:lnTo>
                  <a:lnTo>
                    <a:pt x="2937" y="1454607"/>
                  </a:lnTo>
                  <a:lnTo>
                    <a:pt x="6577" y="1407060"/>
                  </a:lnTo>
                  <a:lnTo>
                    <a:pt x="11636" y="1359922"/>
                  </a:lnTo>
                  <a:lnTo>
                    <a:pt x="18091" y="1313218"/>
                  </a:lnTo>
                  <a:lnTo>
                    <a:pt x="25923" y="1266966"/>
                  </a:lnTo>
                  <a:lnTo>
                    <a:pt x="35109" y="1221190"/>
                  </a:lnTo>
                  <a:lnTo>
                    <a:pt x="45629" y="1175910"/>
                  </a:lnTo>
                  <a:lnTo>
                    <a:pt x="57459" y="1131149"/>
                  </a:lnTo>
                  <a:lnTo>
                    <a:pt x="70580" y="1086926"/>
                  </a:lnTo>
                  <a:lnTo>
                    <a:pt x="84969" y="1043265"/>
                  </a:lnTo>
                  <a:lnTo>
                    <a:pt x="100606" y="1000186"/>
                  </a:lnTo>
                  <a:lnTo>
                    <a:pt x="117468" y="957711"/>
                  </a:lnTo>
                  <a:lnTo>
                    <a:pt x="135535" y="915861"/>
                  </a:lnTo>
                  <a:lnTo>
                    <a:pt x="154784" y="874657"/>
                  </a:lnTo>
                  <a:lnTo>
                    <a:pt x="175195" y="834122"/>
                  </a:lnTo>
                  <a:lnTo>
                    <a:pt x="196746" y="794276"/>
                  </a:lnTo>
                  <a:lnTo>
                    <a:pt x="219415" y="755141"/>
                  </a:lnTo>
                  <a:lnTo>
                    <a:pt x="243182" y="716739"/>
                  </a:lnTo>
                  <a:lnTo>
                    <a:pt x="268024" y="679090"/>
                  </a:lnTo>
                  <a:lnTo>
                    <a:pt x="293920" y="642217"/>
                  </a:lnTo>
                  <a:lnTo>
                    <a:pt x="320849" y="606141"/>
                  </a:lnTo>
                  <a:lnTo>
                    <a:pt x="348789" y="570883"/>
                  </a:lnTo>
                  <a:lnTo>
                    <a:pt x="377718" y="536465"/>
                  </a:lnTo>
                  <a:lnTo>
                    <a:pt x="407617" y="502907"/>
                  </a:lnTo>
                  <a:lnTo>
                    <a:pt x="438462" y="470233"/>
                  </a:lnTo>
                  <a:lnTo>
                    <a:pt x="470233" y="438462"/>
                  </a:lnTo>
                  <a:lnTo>
                    <a:pt x="502907" y="407617"/>
                  </a:lnTo>
                  <a:lnTo>
                    <a:pt x="536464" y="377719"/>
                  </a:lnTo>
                  <a:lnTo>
                    <a:pt x="570883" y="348789"/>
                  </a:lnTo>
                  <a:lnTo>
                    <a:pt x="606141" y="320849"/>
                  </a:lnTo>
                  <a:lnTo>
                    <a:pt x="642217" y="293920"/>
                  </a:lnTo>
                  <a:lnTo>
                    <a:pt x="679090" y="268024"/>
                  </a:lnTo>
                  <a:lnTo>
                    <a:pt x="716739" y="243182"/>
                  </a:lnTo>
                  <a:lnTo>
                    <a:pt x="755141" y="219415"/>
                  </a:lnTo>
                  <a:lnTo>
                    <a:pt x="794276" y="196746"/>
                  </a:lnTo>
                  <a:lnTo>
                    <a:pt x="834122" y="175195"/>
                  </a:lnTo>
                  <a:lnTo>
                    <a:pt x="874657" y="154784"/>
                  </a:lnTo>
                  <a:lnTo>
                    <a:pt x="915860" y="135535"/>
                  </a:lnTo>
                  <a:lnTo>
                    <a:pt x="957711" y="117468"/>
                  </a:lnTo>
                  <a:lnTo>
                    <a:pt x="1000186" y="100606"/>
                  </a:lnTo>
                  <a:lnTo>
                    <a:pt x="1043265" y="84969"/>
                  </a:lnTo>
                  <a:lnTo>
                    <a:pt x="1086926" y="70580"/>
                  </a:lnTo>
                  <a:lnTo>
                    <a:pt x="1131149" y="57459"/>
                  </a:lnTo>
                  <a:lnTo>
                    <a:pt x="1175910" y="45629"/>
                  </a:lnTo>
                  <a:lnTo>
                    <a:pt x="1221190" y="35109"/>
                  </a:lnTo>
                  <a:lnTo>
                    <a:pt x="1266966" y="25923"/>
                  </a:lnTo>
                  <a:lnTo>
                    <a:pt x="1313218" y="18091"/>
                  </a:lnTo>
                  <a:lnTo>
                    <a:pt x="1359922" y="11636"/>
                  </a:lnTo>
                  <a:lnTo>
                    <a:pt x="1407060" y="6577"/>
                  </a:lnTo>
                  <a:lnTo>
                    <a:pt x="1454607" y="2937"/>
                  </a:lnTo>
                  <a:lnTo>
                    <a:pt x="1502545" y="737"/>
                  </a:lnTo>
                  <a:lnTo>
                    <a:pt x="1550849" y="0"/>
                  </a:lnTo>
                  <a:lnTo>
                    <a:pt x="1600120" y="781"/>
                  </a:lnTo>
                  <a:lnTo>
                    <a:pt x="1649196" y="3118"/>
                  </a:lnTo>
                  <a:lnTo>
                    <a:pt x="1698044" y="6996"/>
                  </a:lnTo>
                  <a:lnTo>
                    <a:pt x="1746630" y="12401"/>
                  </a:lnTo>
                  <a:lnTo>
                    <a:pt x="1794920" y="19319"/>
                  </a:lnTo>
                  <a:lnTo>
                    <a:pt x="1842883" y="27737"/>
                  </a:lnTo>
                  <a:lnTo>
                    <a:pt x="1890484" y="37640"/>
                  </a:lnTo>
                  <a:lnTo>
                    <a:pt x="1937689" y="49016"/>
                  </a:lnTo>
                  <a:lnTo>
                    <a:pt x="1984467" y="61850"/>
                  </a:lnTo>
                  <a:lnTo>
                    <a:pt x="2030783" y="76128"/>
                  </a:lnTo>
                  <a:lnTo>
                    <a:pt x="2076604" y="91836"/>
                  </a:lnTo>
                  <a:lnTo>
                    <a:pt x="2121896" y="108961"/>
                  </a:lnTo>
                  <a:lnTo>
                    <a:pt x="2166627" y="127490"/>
                  </a:lnTo>
                  <a:lnTo>
                    <a:pt x="2210763" y="147407"/>
                  </a:lnTo>
                  <a:lnTo>
                    <a:pt x="2254271" y="168700"/>
                  </a:lnTo>
                  <a:lnTo>
                    <a:pt x="2297118" y="191354"/>
                  </a:lnTo>
                  <a:lnTo>
                    <a:pt x="2339269" y="215356"/>
                  </a:lnTo>
                  <a:lnTo>
                    <a:pt x="2380692" y="240692"/>
                  </a:lnTo>
                  <a:lnTo>
                    <a:pt x="2421354" y="267348"/>
                  </a:lnTo>
                  <a:lnTo>
                    <a:pt x="2461221" y="295310"/>
                  </a:lnTo>
                  <a:lnTo>
                    <a:pt x="2500260" y="324565"/>
                  </a:lnTo>
                  <a:lnTo>
                    <a:pt x="2538437" y="355098"/>
                  </a:lnTo>
                  <a:lnTo>
                    <a:pt x="2575719" y="386897"/>
                  </a:lnTo>
                  <a:lnTo>
                    <a:pt x="2612073" y="419946"/>
                  </a:lnTo>
                  <a:lnTo>
                    <a:pt x="2647466" y="454233"/>
                  </a:lnTo>
                  <a:lnTo>
                    <a:pt x="2681753" y="489626"/>
                  </a:lnTo>
                  <a:lnTo>
                    <a:pt x="2714802" y="525980"/>
                  </a:lnTo>
                  <a:lnTo>
                    <a:pt x="2746601" y="563262"/>
                  </a:lnTo>
                  <a:lnTo>
                    <a:pt x="2777134" y="601439"/>
                  </a:lnTo>
                  <a:lnTo>
                    <a:pt x="2806389" y="640478"/>
                  </a:lnTo>
                  <a:lnTo>
                    <a:pt x="2834351" y="680345"/>
                  </a:lnTo>
                  <a:lnTo>
                    <a:pt x="2861007" y="721007"/>
                  </a:lnTo>
                  <a:lnTo>
                    <a:pt x="2886343" y="762430"/>
                  </a:lnTo>
                  <a:lnTo>
                    <a:pt x="2910345" y="804581"/>
                  </a:lnTo>
                  <a:lnTo>
                    <a:pt x="2932999" y="847428"/>
                  </a:lnTo>
                  <a:lnTo>
                    <a:pt x="2954292" y="890936"/>
                  </a:lnTo>
                  <a:lnTo>
                    <a:pt x="2974209" y="935072"/>
                  </a:lnTo>
                  <a:lnTo>
                    <a:pt x="2992738" y="979803"/>
                  </a:lnTo>
                  <a:lnTo>
                    <a:pt x="3009863" y="1025095"/>
                  </a:lnTo>
                  <a:lnTo>
                    <a:pt x="3025571" y="1070916"/>
                  </a:lnTo>
                  <a:lnTo>
                    <a:pt x="3039849" y="1117232"/>
                  </a:lnTo>
                  <a:lnTo>
                    <a:pt x="3052683" y="1164010"/>
                  </a:lnTo>
                  <a:lnTo>
                    <a:pt x="3064059" y="1211215"/>
                  </a:lnTo>
                  <a:lnTo>
                    <a:pt x="3073962" y="1258816"/>
                  </a:lnTo>
                  <a:lnTo>
                    <a:pt x="3082380" y="1306779"/>
                  </a:lnTo>
                  <a:lnTo>
                    <a:pt x="3089298" y="1355069"/>
                  </a:lnTo>
                  <a:lnTo>
                    <a:pt x="3094703" y="1403655"/>
                  </a:lnTo>
                  <a:lnTo>
                    <a:pt x="3098581" y="1452503"/>
                  </a:lnTo>
                  <a:lnTo>
                    <a:pt x="3100917" y="1501579"/>
                  </a:lnTo>
                  <a:lnTo>
                    <a:pt x="3101699" y="1550849"/>
                  </a:lnTo>
                  <a:lnTo>
                    <a:pt x="3100962" y="1599154"/>
                  </a:lnTo>
                  <a:lnTo>
                    <a:pt x="3098762" y="1647092"/>
                  </a:lnTo>
                  <a:lnTo>
                    <a:pt x="3095122" y="1694639"/>
                  </a:lnTo>
                  <a:lnTo>
                    <a:pt x="3090063" y="1741777"/>
                  </a:lnTo>
                  <a:lnTo>
                    <a:pt x="3083608" y="1788481"/>
                  </a:lnTo>
                  <a:lnTo>
                    <a:pt x="3075776" y="1834733"/>
                  </a:lnTo>
                  <a:lnTo>
                    <a:pt x="3066590" y="1880509"/>
                  </a:lnTo>
                  <a:lnTo>
                    <a:pt x="3056070" y="1925789"/>
                  </a:lnTo>
                  <a:lnTo>
                    <a:pt x="3044240" y="1970550"/>
                  </a:lnTo>
                  <a:lnTo>
                    <a:pt x="3031119" y="2014773"/>
                  </a:lnTo>
                  <a:lnTo>
                    <a:pt x="3016730" y="2058434"/>
                  </a:lnTo>
                  <a:lnTo>
                    <a:pt x="3001093" y="2101513"/>
                  </a:lnTo>
                  <a:lnTo>
                    <a:pt x="2984231" y="2143988"/>
                  </a:lnTo>
                  <a:lnTo>
                    <a:pt x="2966164" y="2185839"/>
                  </a:lnTo>
                  <a:lnTo>
                    <a:pt x="2946915" y="2227042"/>
                  </a:lnTo>
                  <a:lnTo>
                    <a:pt x="2926504" y="2267577"/>
                  </a:lnTo>
                  <a:lnTo>
                    <a:pt x="2904953" y="2307423"/>
                  </a:lnTo>
                  <a:lnTo>
                    <a:pt x="2882284" y="2346558"/>
                  </a:lnTo>
                  <a:lnTo>
                    <a:pt x="2858517" y="2384960"/>
                  </a:lnTo>
                  <a:lnTo>
                    <a:pt x="2833675" y="2422609"/>
                  </a:lnTo>
                  <a:lnTo>
                    <a:pt x="2807779" y="2459482"/>
                  </a:lnTo>
                  <a:lnTo>
                    <a:pt x="2780850" y="2495558"/>
                  </a:lnTo>
                  <a:lnTo>
                    <a:pt x="2752910" y="2530816"/>
                  </a:lnTo>
                  <a:lnTo>
                    <a:pt x="2723981" y="2565235"/>
                  </a:lnTo>
                  <a:lnTo>
                    <a:pt x="2694082" y="2598792"/>
                  </a:lnTo>
                  <a:lnTo>
                    <a:pt x="2663237" y="2631466"/>
                  </a:lnTo>
                  <a:lnTo>
                    <a:pt x="2631466" y="2663237"/>
                  </a:lnTo>
                  <a:lnTo>
                    <a:pt x="2598792" y="2694082"/>
                  </a:lnTo>
                  <a:lnTo>
                    <a:pt x="2565235" y="2723981"/>
                  </a:lnTo>
                  <a:lnTo>
                    <a:pt x="2530816" y="2752910"/>
                  </a:lnTo>
                  <a:lnTo>
                    <a:pt x="2495558" y="2780850"/>
                  </a:lnTo>
                  <a:lnTo>
                    <a:pt x="2459482" y="2807779"/>
                  </a:lnTo>
                  <a:lnTo>
                    <a:pt x="2422609" y="2833675"/>
                  </a:lnTo>
                  <a:lnTo>
                    <a:pt x="2384960" y="2858517"/>
                  </a:lnTo>
                  <a:lnTo>
                    <a:pt x="2346558" y="2882284"/>
                  </a:lnTo>
                  <a:lnTo>
                    <a:pt x="2307423" y="2904953"/>
                  </a:lnTo>
                  <a:lnTo>
                    <a:pt x="2267577" y="2926504"/>
                  </a:lnTo>
                  <a:lnTo>
                    <a:pt x="2227042" y="2946915"/>
                  </a:lnTo>
                  <a:lnTo>
                    <a:pt x="2185839" y="2966164"/>
                  </a:lnTo>
                  <a:lnTo>
                    <a:pt x="2143988" y="2984231"/>
                  </a:lnTo>
                  <a:lnTo>
                    <a:pt x="2101513" y="3001093"/>
                  </a:lnTo>
                  <a:lnTo>
                    <a:pt x="2058434" y="3016730"/>
                  </a:lnTo>
                  <a:lnTo>
                    <a:pt x="2014773" y="3031119"/>
                  </a:lnTo>
                  <a:lnTo>
                    <a:pt x="1970550" y="3044240"/>
                  </a:lnTo>
                  <a:lnTo>
                    <a:pt x="1925789" y="3056070"/>
                  </a:lnTo>
                  <a:lnTo>
                    <a:pt x="1880509" y="3066590"/>
                  </a:lnTo>
                  <a:lnTo>
                    <a:pt x="1834733" y="3075776"/>
                  </a:lnTo>
                  <a:lnTo>
                    <a:pt x="1788481" y="3083608"/>
                  </a:lnTo>
                  <a:lnTo>
                    <a:pt x="1741777" y="3090063"/>
                  </a:lnTo>
                  <a:lnTo>
                    <a:pt x="1694639" y="3095122"/>
                  </a:lnTo>
                  <a:lnTo>
                    <a:pt x="1647092" y="3098762"/>
                  </a:lnTo>
                  <a:lnTo>
                    <a:pt x="1599154" y="3100962"/>
                  </a:lnTo>
                  <a:lnTo>
                    <a:pt x="1550849" y="310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4249" y="602550"/>
              <a:ext cx="3938400" cy="3938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TRANSPARENT</a:t>
            </a:r>
          </a:p>
        </p:txBody>
      </p:sp>
      <p:sp>
        <p:nvSpPr>
          <p:cNvPr id="6" name="object 6"/>
          <p:cNvSpPr/>
          <p:nvPr/>
        </p:nvSpPr>
        <p:spPr>
          <a:xfrm>
            <a:off x="722125" y="633424"/>
            <a:ext cx="3278504" cy="149860"/>
          </a:xfrm>
          <a:custGeom>
            <a:avLst/>
            <a:gdLst/>
            <a:ahLst/>
            <a:cxnLst/>
            <a:rect l="l" t="t" r="r" b="b"/>
            <a:pathLst>
              <a:path w="3278504" h="149859">
                <a:moveTo>
                  <a:pt x="3278399" y="149699"/>
                </a:moveTo>
                <a:lnTo>
                  <a:pt x="0" y="149699"/>
                </a:lnTo>
                <a:lnTo>
                  <a:pt x="0" y="0"/>
                </a:lnTo>
                <a:lnTo>
                  <a:pt x="3278399" y="0"/>
                </a:lnTo>
                <a:lnTo>
                  <a:pt x="3278399" y="149699"/>
                </a:lnTo>
                <a:close/>
              </a:path>
            </a:pathLst>
          </a:custGeom>
          <a:solidFill>
            <a:srgbClr val="3E4B5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3738</TotalTime>
  <Words>513</Words>
  <Application>Microsoft Macintosh PowerPoint</Application>
  <PresentationFormat>On-screen Show (16:9)</PresentationFormat>
  <Paragraphs>95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PowerPoint Presentation</vt:lpstr>
      <vt:lpstr>ABOUT.ME</vt:lpstr>
      <vt:lpstr>WHAT IS BLOCKCHAIN?</vt:lpstr>
      <vt:lpstr>IT’S A LEDGER.</vt:lpstr>
      <vt:lpstr>- Keeps everything in chronological order</vt:lpstr>
      <vt:lpstr> A block’s hash is the results of SHA-256 algorithm on block data Slight changes to the block and the hash changes significantly </vt:lpstr>
      <vt:lpstr>IMMUTABILITY</vt:lpstr>
      <vt:lpstr>NODES</vt:lpstr>
      <vt:lpstr>TRANSPARENT</vt:lpstr>
      <vt:lpstr>- Transparency keeps it from being tampered with</vt:lpstr>
      <vt:lpstr>ALWAYS FORWARD</vt:lpstr>
      <vt:lpstr>WHAT IF YOU MADE A</vt:lpstr>
      <vt:lpstr>PUBLIC KEY CRYPTOGRAPHY</vt:lpstr>
      <vt:lpstr>PowerPoint Presentation</vt:lpstr>
      <vt:lpstr>OVER 20,000 CRYPTOCURRENCIES</vt:lpstr>
      <vt:lpstr>READY FOR MORE?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SMART CONTRACTS</vt:lpstr>
      <vt:lpstr>SMART VS TRADITIONAL</vt:lpstr>
      <vt:lpstr>- Tokens are smart contracts in most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Insurance claim</vt:lpstr>
      <vt:lpstr>PowerPoint Presentation</vt:lpstr>
      <vt:lpstr>OPEN UP YOUR CONSIDERATIONS</vt:lpstr>
      <vt:lpstr>PowerPoint Presentation</vt:lpstr>
      <vt:lpstr>WHAT’S NEXT?</vt:lpstr>
      <vt:lpstr>PowerPoint Presentation</vt:lpstr>
      <vt:lpstr>PowerPoint Presentation</vt:lpstr>
      <vt:lpstr>RESOURCES USED IN PRESENTATION</vt:lpstr>
      <vt:lpstr>INTERESTED IN BUILDING BLOCKCHAIN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B Davis</dc:creator>
  <cp:lastModifiedBy>James B Davis</cp:lastModifiedBy>
  <cp:revision>12</cp:revision>
  <dcterms:created xsi:type="dcterms:W3CDTF">2022-10-29T02:10:14Z</dcterms:created>
  <dcterms:modified xsi:type="dcterms:W3CDTF">2022-10-31T16:29:00Z</dcterms:modified>
</cp:coreProperties>
</file>